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Cabin"/>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Cabin-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Cabin-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Cabin-bold.fntdata"/><Relationship Id="rId6" Type="http://schemas.openxmlformats.org/officeDocument/2006/relationships/slide" Target="slides/slide2.xml"/><Relationship Id="rId18" Type="http://schemas.openxmlformats.org/officeDocument/2006/relationships/font" Target="fonts/Cabin-regular.fntdata"/><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jpg>
</file>

<file path=ppt/media/image11.jpg>
</file>

<file path=ppt/media/image12.jpg>
</file>

<file path=ppt/media/image2.jpg>
</file>

<file path=ppt/media/image3.jpg>
</file>

<file path=ppt/media/image4.jp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p1: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p10: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0: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11:notes"/>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rPr b="0" i="0" lang="en-US" sz="1100" u="none" cap="none" strike="noStrike">
                <a:solidFill>
                  <a:schemeClr val="dk1"/>
                </a:solidFill>
                <a:latin typeface="Arial"/>
                <a:ea typeface="Arial"/>
                <a:cs typeface="Arial"/>
                <a:sym typeface="Arial"/>
              </a:rPr>
              <a:t>P</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2:notes"/>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rPr b="0" i="0" lang="en-US" sz="1100" u="none" cap="none" strike="noStrike">
                <a:solidFill>
                  <a:schemeClr val="dk1"/>
                </a:solidFill>
                <a:latin typeface="Arial"/>
                <a:ea typeface="Arial"/>
                <a:cs typeface="Arial"/>
                <a:sym typeface="Arial"/>
              </a:rPr>
              <a:t>P</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p13: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2:notes"/>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p3: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p4: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p5: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p6: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p7: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p8: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p9:notes"/>
          <p:cNvSpPr txBox="1"/>
          <p:nvPr>
            <p:ph idx="1" type="body"/>
          </p:nvPr>
        </p:nvSpPr>
        <p:spPr>
          <a:xfrm>
            <a:off x="685800" y="4343400"/>
            <a:ext cx="5486399"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notes"/>
          <p:cNvSpPr/>
          <p:nvPr>
            <p:ph idx="2" type="sldImg"/>
          </p:nvPr>
        </p:nvSpPr>
        <p:spPr>
          <a:xfrm>
            <a:off x="381187" y="685800"/>
            <a:ext cx="6096299"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3" name="Shape 13"/>
        <p:cNvGrpSpPr/>
        <p:nvPr/>
      </p:nvGrpSpPr>
      <p:grpSpPr>
        <a:xfrm>
          <a:off x="0" y="0"/>
          <a:ext cx="0" cy="0"/>
          <a:chOff x="0" y="0"/>
          <a:chExt cx="0" cy="0"/>
        </a:xfrm>
      </p:grpSpPr>
      <p:sp>
        <p:nvSpPr>
          <p:cNvPr id="14" name="Google Shape;14;p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lstStyle>
            <a:lvl1pPr lvl="0" marR="0" rtl="0" algn="l">
              <a:lnSpc>
                <a:spcPct val="90000"/>
              </a:lnSpc>
              <a:spcBef>
                <a:spcPts val="0"/>
              </a:spcBef>
              <a:spcAft>
                <a:spcPts val="0"/>
              </a:spcAft>
              <a:buClr>
                <a:schemeClr val="dk2"/>
              </a:buClr>
              <a:buSzPts val="3825"/>
              <a:buFont typeface="Impact"/>
              <a:buNone/>
              <a:defRPr b="0" i="0" sz="3825" u="none" cap="none" strike="noStrike">
                <a:solidFill>
                  <a:schemeClr val="dk2"/>
                </a:solidFill>
                <a:latin typeface="Impact"/>
                <a:ea typeface="Impact"/>
                <a:cs typeface="Impact"/>
                <a:sym typeface="Impact"/>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5" name="Google Shape;15;p2"/>
          <p:cNvSpPr txBox="1"/>
          <p:nvPr>
            <p:ph idx="1" type="body"/>
          </p:nvPr>
        </p:nvSpPr>
        <p:spPr>
          <a:xfrm>
            <a:off x="457200" y="1200150"/>
            <a:ext cx="8229600" cy="3725699"/>
          </a:xfrm>
          <a:prstGeom prst="rect">
            <a:avLst/>
          </a:prstGeom>
          <a:noFill/>
          <a:ln>
            <a:noFill/>
          </a:ln>
        </p:spPr>
        <p:txBody>
          <a:bodyPr anchorCtr="0" anchor="t" bIns="91425" lIns="91425" spcFirstLastPara="1" rIns="91425" wrap="square" tIns="91425"/>
          <a:lstStyle>
            <a:lvl1pPr indent="-323850" lvl="0" marL="457200" marR="0" rtl="0" algn="l">
              <a:lnSpc>
                <a:spcPct val="110000"/>
              </a:lnSpc>
              <a:spcBef>
                <a:spcPts val="0"/>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1pPr>
            <a:lvl2pPr indent="-314325" lvl="1" marL="914400" marR="0" rtl="0" algn="l">
              <a:lnSpc>
                <a:spcPct val="110000"/>
              </a:lnSpc>
              <a:spcBef>
                <a:spcPts val="0"/>
              </a:spcBef>
              <a:spcAft>
                <a:spcPts val="0"/>
              </a:spcAft>
              <a:buClr>
                <a:schemeClr val="dk2"/>
              </a:buClr>
              <a:buSzPts val="1350"/>
              <a:buFont typeface="Cabin"/>
              <a:buChar char="–"/>
              <a:defRPr b="0" i="0" sz="1350" u="none" cap="none" strike="noStrike">
                <a:solidFill>
                  <a:srgbClr val="595959"/>
                </a:solidFill>
                <a:latin typeface="Cabin"/>
                <a:ea typeface="Cabin"/>
                <a:cs typeface="Cabin"/>
                <a:sym typeface="Cabin"/>
              </a:defRPr>
            </a:lvl2pPr>
            <a:lvl3pPr indent="-304800" lvl="2" marL="1371600" marR="0" rtl="0" algn="l">
              <a:lnSpc>
                <a:spcPct val="110000"/>
              </a:lnSpc>
              <a:spcBef>
                <a:spcPts val="0"/>
              </a:spcBef>
              <a:spcAft>
                <a:spcPts val="0"/>
              </a:spcAft>
              <a:buClr>
                <a:schemeClr val="dk2"/>
              </a:buClr>
              <a:buSzPts val="1200"/>
              <a:buFont typeface="Arial"/>
              <a:buChar char="•"/>
              <a:defRPr b="0" i="0" sz="1200" u="none" cap="none" strike="noStrike">
                <a:solidFill>
                  <a:srgbClr val="595959"/>
                </a:solidFill>
                <a:latin typeface="Cabin"/>
                <a:ea typeface="Cabin"/>
                <a:cs typeface="Cabin"/>
                <a:sym typeface="Cabin"/>
              </a:defRPr>
            </a:lvl3pPr>
            <a:lvl4pPr indent="-295275" lvl="3" marL="1828800" marR="0" rtl="0" algn="l">
              <a:lnSpc>
                <a:spcPct val="110000"/>
              </a:lnSpc>
              <a:spcBef>
                <a:spcPts val="0"/>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4pPr>
            <a:lvl5pPr indent="-295275" lvl="4" marL="2286000" marR="0" rtl="0" algn="l">
              <a:lnSpc>
                <a:spcPct val="110000"/>
              </a:lnSpc>
              <a:spcBef>
                <a:spcPts val="0"/>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5pPr>
            <a:lvl6pPr indent="-295275" lvl="5" marL="2743200" marR="0" rtl="0" algn="l">
              <a:lnSpc>
                <a:spcPct val="110000"/>
              </a:lnSpc>
              <a:spcBef>
                <a:spcPts val="0"/>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6pPr>
            <a:lvl7pPr indent="-295275" lvl="6" marL="3200400" marR="0" rtl="0" algn="l">
              <a:lnSpc>
                <a:spcPct val="110000"/>
              </a:lnSpc>
              <a:spcBef>
                <a:spcPts val="0"/>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7pPr>
            <a:lvl8pPr indent="-295275" lvl="7" marL="3657600" marR="0" rtl="0" algn="l">
              <a:lnSpc>
                <a:spcPct val="110000"/>
              </a:lnSpc>
              <a:spcBef>
                <a:spcPts val="0"/>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8pPr>
            <a:lvl9pPr indent="-295275" lvl="8" marL="4114800" marR="0" rtl="0" algn="l">
              <a:lnSpc>
                <a:spcPct val="110000"/>
              </a:lnSpc>
              <a:spcBef>
                <a:spcPts val="0"/>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9pPr>
          </a:lstStyle>
          <a:p/>
        </p:txBody>
      </p:sp>
      <p:sp>
        <p:nvSpPr>
          <p:cNvPr id="16" name="Google Shape;16;p2"/>
          <p:cNvSpPr txBox="1"/>
          <p:nvPr>
            <p:ph idx="12" type="sldNum"/>
          </p:nvPr>
        </p:nvSpPr>
        <p:spPr>
          <a:xfrm>
            <a:off x="8556791" y="4749850"/>
            <a:ext cx="548699"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indent="0" lvl="1"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2pPr>
            <a:lvl3pPr indent="0" lvl="2"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3pPr>
            <a:lvl4pPr indent="0" lvl="3"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4pPr>
            <a:lvl5pPr indent="0" lvl="4"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5pPr>
            <a:lvl6pPr indent="0" lvl="5"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6pPr>
            <a:lvl7pPr indent="0" lvl="6"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7pPr>
            <a:lvl8pPr indent="0" lvl="7"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8pPr>
            <a:lvl9pPr indent="0" lvl="8"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8" name="Shape 78"/>
        <p:cNvGrpSpPr/>
        <p:nvPr/>
      </p:nvGrpSpPr>
      <p:grpSpPr>
        <a:xfrm>
          <a:off x="0" y="0"/>
          <a:ext cx="0" cy="0"/>
          <a:chOff x="0" y="0"/>
          <a:chExt cx="0" cy="0"/>
        </a:xfrm>
      </p:grpSpPr>
      <p:sp>
        <p:nvSpPr>
          <p:cNvPr id="79" name="Google Shape;79;p11"/>
          <p:cNvSpPr txBox="1"/>
          <p:nvPr>
            <p:ph type="title"/>
          </p:nvPr>
        </p:nvSpPr>
        <p:spPr>
          <a:xfrm>
            <a:off x="938758" y="286789"/>
            <a:ext cx="7633742" cy="1119099"/>
          </a:xfrm>
          <a:prstGeom prst="rect">
            <a:avLst/>
          </a:prstGeom>
          <a:noFill/>
          <a:ln>
            <a:noFill/>
          </a:ln>
        </p:spPr>
        <p:txBody>
          <a:bodyPr anchorCtr="0" anchor="t" bIns="45700" lIns="91425" spcFirstLastPara="1" rIns="91425" wrap="square" tIns="45700"/>
          <a:lstStyle>
            <a:lvl1pPr lvl="0" marR="0" rtl="0" algn="l">
              <a:lnSpc>
                <a:spcPct val="90000"/>
              </a:lnSpc>
              <a:spcBef>
                <a:spcPts val="0"/>
              </a:spcBef>
              <a:spcAft>
                <a:spcPts val="0"/>
              </a:spcAft>
              <a:buClr>
                <a:schemeClr val="dk2"/>
              </a:buClr>
              <a:buSzPts val="3825"/>
              <a:buFont typeface="Impact"/>
              <a:buNone/>
              <a:defRPr b="0" i="0" sz="3825" u="none" cap="none" strike="noStrike">
                <a:solidFill>
                  <a:schemeClr val="dk2"/>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0" name="Google Shape;80;p11"/>
          <p:cNvSpPr txBox="1"/>
          <p:nvPr>
            <p:ph idx="10" type="dt"/>
          </p:nvPr>
        </p:nvSpPr>
        <p:spPr>
          <a:xfrm>
            <a:off x="938758" y="4781759"/>
            <a:ext cx="174729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1" name="Google Shape;81;p11"/>
          <p:cNvSpPr txBox="1"/>
          <p:nvPr>
            <p:ph idx="11" type="ftr"/>
          </p:nvPr>
        </p:nvSpPr>
        <p:spPr>
          <a:xfrm>
            <a:off x="3028950"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2" name="Google Shape;82;p11"/>
          <p:cNvSpPr txBox="1"/>
          <p:nvPr>
            <p:ph idx="12" type="sldNum"/>
          </p:nvPr>
        </p:nvSpPr>
        <p:spPr>
          <a:xfrm>
            <a:off x="6457951" y="4781759"/>
            <a:ext cx="2114549"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83" name="Shape 83"/>
        <p:cNvGrpSpPr/>
        <p:nvPr/>
      </p:nvGrpSpPr>
      <p:grpSpPr>
        <a:xfrm>
          <a:off x="0" y="0"/>
          <a:ext cx="0" cy="0"/>
          <a:chOff x="0" y="0"/>
          <a:chExt cx="0" cy="0"/>
        </a:xfrm>
      </p:grpSpPr>
      <p:sp>
        <p:nvSpPr>
          <p:cNvPr id="84" name="Google Shape;84;p12"/>
          <p:cNvSpPr txBox="1"/>
          <p:nvPr>
            <p:ph type="title"/>
          </p:nvPr>
        </p:nvSpPr>
        <p:spPr>
          <a:xfrm>
            <a:off x="938758" y="286789"/>
            <a:ext cx="7633742" cy="1119099"/>
          </a:xfrm>
          <a:prstGeom prst="rect">
            <a:avLst/>
          </a:prstGeom>
          <a:noFill/>
          <a:ln>
            <a:noFill/>
          </a:ln>
        </p:spPr>
        <p:txBody>
          <a:bodyPr anchorCtr="0" anchor="t" bIns="45700" lIns="91425" spcFirstLastPara="1" rIns="91425" wrap="square" tIns="45700"/>
          <a:lstStyle>
            <a:lvl1pPr lvl="0" marR="0" rtl="0" algn="l">
              <a:lnSpc>
                <a:spcPct val="90000"/>
              </a:lnSpc>
              <a:spcBef>
                <a:spcPts val="0"/>
              </a:spcBef>
              <a:spcAft>
                <a:spcPts val="0"/>
              </a:spcAft>
              <a:buClr>
                <a:schemeClr val="dk2"/>
              </a:buClr>
              <a:buSzPts val="3825"/>
              <a:buFont typeface="Impact"/>
              <a:buNone/>
              <a:defRPr b="0" i="0" sz="3825" u="none" cap="none" strike="noStrike">
                <a:solidFill>
                  <a:schemeClr val="dk2"/>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5" name="Google Shape;85;p12"/>
          <p:cNvSpPr txBox="1"/>
          <p:nvPr>
            <p:ph idx="1" type="body"/>
          </p:nvPr>
        </p:nvSpPr>
        <p:spPr>
          <a:xfrm rot="5400000">
            <a:off x="3408032" y="-754774"/>
            <a:ext cx="2695193" cy="7633742"/>
          </a:xfrm>
          <a:prstGeom prst="rect">
            <a:avLst/>
          </a:prstGeom>
          <a:noFill/>
          <a:ln>
            <a:noFill/>
          </a:ln>
        </p:spPr>
        <p:txBody>
          <a:bodyPr anchorCtr="0" anchor="t" bIns="45700" lIns="91425" spcFirstLastPara="1" rIns="91425" wrap="square" tIns="45700"/>
          <a:lstStyle>
            <a:lvl1pPr indent="-323850" lvl="0" marL="4572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1pPr>
            <a:lvl2pPr indent="-314325" lvl="1" marL="914400" marR="0" rtl="0" algn="l">
              <a:lnSpc>
                <a:spcPct val="110000"/>
              </a:lnSpc>
              <a:spcBef>
                <a:spcPts val="525"/>
              </a:spcBef>
              <a:spcAft>
                <a:spcPts val="0"/>
              </a:spcAft>
              <a:buClr>
                <a:schemeClr val="dk2"/>
              </a:buClr>
              <a:buSzPts val="1350"/>
              <a:buFont typeface="Cabin"/>
              <a:buChar char="–"/>
              <a:defRPr b="0" i="0" sz="1350" u="none" cap="none" strike="noStrike">
                <a:solidFill>
                  <a:srgbClr val="595959"/>
                </a:solidFill>
                <a:latin typeface="Cabin"/>
                <a:ea typeface="Cabin"/>
                <a:cs typeface="Cabin"/>
                <a:sym typeface="Cabin"/>
              </a:defRPr>
            </a:lvl2pPr>
            <a:lvl3pPr indent="-304800" lvl="2" marL="1371600" marR="0" rtl="0" algn="l">
              <a:lnSpc>
                <a:spcPct val="110000"/>
              </a:lnSpc>
              <a:spcBef>
                <a:spcPts val="525"/>
              </a:spcBef>
              <a:spcAft>
                <a:spcPts val="0"/>
              </a:spcAft>
              <a:buClr>
                <a:schemeClr val="dk2"/>
              </a:buClr>
              <a:buSzPts val="1200"/>
              <a:buFont typeface="Arial"/>
              <a:buChar char="•"/>
              <a:defRPr b="0" i="0" sz="1200" u="none" cap="none" strike="noStrike">
                <a:solidFill>
                  <a:srgbClr val="595959"/>
                </a:solidFill>
                <a:latin typeface="Cabin"/>
                <a:ea typeface="Cabin"/>
                <a:cs typeface="Cabin"/>
                <a:sym typeface="Cabin"/>
              </a:defRPr>
            </a:lvl3pPr>
            <a:lvl4pPr indent="-295275" lvl="3" marL="18288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4pPr>
            <a:lvl5pPr indent="-295275" lvl="4" marL="22860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5pPr>
            <a:lvl6pPr indent="-295275" lvl="5" marL="27432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6pPr>
            <a:lvl7pPr indent="-295275" lvl="6" marL="32004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7pPr>
            <a:lvl8pPr indent="-295275" lvl="7" marL="36576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8pPr>
            <a:lvl9pPr indent="-295275" lvl="8" marL="41148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9pPr>
          </a:lstStyle>
          <a:p/>
        </p:txBody>
      </p:sp>
      <p:sp>
        <p:nvSpPr>
          <p:cNvPr id="86" name="Google Shape;86;p12"/>
          <p:cNvSpPr txBox="1"/>
          <p:nvPr>
            <p:ph idx="10" type="dt"/>
          </p:nvPr>
        </p:nvSpPr>
        <p:spPr>
          <a:xfrm>
            <a:off x="938758" y="4781759"/>
            <a:ext cx="174729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7" name="Google Shape;87;p12"/>
          <p:cNvSpPr txBox="1"/>
          <p:nvPr>
            <p:ph idx="11" type="ftr"/>
          </p:nvPr>
        </p:nvSpPr>
        <p:spPr>
          <a:xfrm>
            <a:off x="3028950"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8" name="Google Shape;88;p12"/>
          <p:cNvSpPr txBox="1"/>
          <p:nvPr>
            <p:ph idx="12" type="sldNum"/>
          </p:nvPr>
        </p:nvSpPr>
        <p:spPr>
          <a:xfrm>
            <a:off x="6457951" y="4781759"/>
            <a:ext cx="2114549"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89" name="Shape 89"/>
        <p:cNvGrpSpPr/>
        <p:nvPr/>
      </p:nvGrpSpPr>
      <p:grpSpPr>
        <a:xfrm>
          <a:off x="0" y="0"/>
          <a:ext cx="0" cy="0"/>
          <a:chOff x="0" y="0"/>
          <a:chExt cx="0" cy="0"/>
        </a:xfrm>
      </p:grpSpPr>
      <p:sp>
        <p:nvSpPr>
          <p:cNvPr id="90" name="Google Shape;90;p13"/>
          <p:cNvSpPr txBox="1"/>
          <p:nvPr>
            <p:ph type="title"/>
          </p:nvPr>
        </p:nvSpPr>
        <p:spPr>
          <a:xfrm rot="5400000">
            <a:off x="6009139" y="1827392"/>
            <a:ext cx="4200303" cy="1119099"/>
          </a:xfrm>
          <a:prstGeom prst="rect">
            <a:avLst/>
          </a:prstGeom>
          <a:noFill/>
          <a:ln>
            <a:noFill/>
          </a:ln>
        </p:spPr>
        <p:txBody>
          <a:bodyPr anchorCtr="0" anchor="t" bIns="45700" lIns="91425" spcFirstLastPara="1" rIns="91425" wrap="square" tIns="45700"/>
          <a:lstStyle>
            <a:lvl1pPr lvl="0" marR="0" rtl="0" algn="l">
              <a:lnSpc>
                <a:spcPct val="90000"/>
              </a:lnSpc>
              <a:spcBef>
                <a:spcPts val="0"/>
              </a:spcBef>
              <a:spcAft>
                <a:spcPts val="0"/>
              </a:spcAft>
              <a:buClr>
                <a:schemeClr val="dk2"/>
              </a:buClr>
              <a:buSzPts val="3825"/>
              <a:buFont typeface="Impact"/>
              <a:buNone/>
              <a:defRPr b="0" i="0" sz="3825" u="none" cap="none" strike="noStrike">
                <a:solidFill>
                  <a:schemeClr val="dk2"/>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1" name="Google Shape;91;p13"/>
          <p:cNvSpPr txBox="1"/>
          <p:nvPr>
            <p:ph idx="1" type="body"/>
          </p:nvPr>
        </p:nvSpPr>
        <p:spPr>
          <a:xfrm rot="5400000">
            <a:off x="1990042" y="-760279"/>
            <a:ext cx="4200304" cy="6294439"/>
          </a:xfrm>
          <a:prstGeom prst="rect">
            <a:avLst/>
          </a:prstGeom>
          <a:noFill/>
          <a:ln>
            <a:noFill/>
          </a:ln>
        </p:spPr>
        <p:txBody>
          <a:bodyPr anchorCtr="0" anchor="t" bIns="45700" lIns="91425" spcFirstLastPara="1" rIns="91425" wrap="square" tIns="45700"/>
          <a:lstStyle>
            <a:lvl1pPr indent="-323850" lvl="0" marL="4572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1pPr>
            <a:lvl2pPr indent="-314325" lvl="1" marL="914400" marR="0" rtl="0" algn="l">
              <a:lnSpc>
                <a:spcPct val="110000"/>
              </a:lnSpc>
              <a:spcBef>
                <a:spcPts val="525"/>
              </a:spcBef>
              <a:spcAft>
                <a:spcPts val="0"/>
              </a:spcAft>
              <a:buClr>
                <a:schemeClr val="dk2"/>
              </a:buClr>
              <a:buSzPts val="1350"/>
              <a:buFont typeface="Cabin"/>
              <a:buChar char="–"/>
              <a:defRPr b="0" i="0" sz="1350" u="none" cap="none" strike="noStrike">
                <a:solidFill>
                  <a:srgbClr val="595959"/>
                </a:solidFill>
                <a:latin typeface="Cabin"/>
                <a:ea typeface="Cabin"/>
                <a:cs typeface="Cabin"/>
                <a:sym typeface="Cabin"/>
              </a:defRPr>
            </a:lvl2pPr>
            <a:lvl3pPr indent="-304800" lvl="2" marL="1371600" marR="0" rtl="0" algn="l">
              <a:lnSpc>
                <a:spcPct val="110000"/>
              </a:lnSpc>
              <a:spcBef>
                <a:spcPts val="525"/>
              </a:spcBef>
              <a:spcAft>
                <a:spcPts val="0"/>
              </a:spcAft>
              <a:buClr>
                <a:schemeClr val="dk2"/>
              </a:buClr>
              <a:buSzPts val="1200"/>
              <a:buFont typeface="Arial"/>
              <a:buChar char="•"/>
              <a:defRPr b="0" i="0" sz="1200" u="none" cap="none" strike="noStrike">
                <a:solidFill>
                  <a:srgbClr val="595959"/>
                </a:solidFill>
                <a:latin typeface="Cabin"/>
                <a:ea typeface="Cabin"/>
                <a:cs typeface="Cabin"/>
                <a:sym typeface="Cabin"/>
              </a:defRPr>
            </a:lvl3pPr>
            <a:lvl4pPr indent="-295275" lvl="3" marL="18288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4pPr>
            <a:lvl5pPr indent="-295275" lvl="4" marL="22860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5pPr>
            <a:lvl6pPr indent="-295275" lvl="5" marL="27432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6pPr>
            <a:lvl7pPr indent="-295275" lvl="6" marL="32004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7pPr>
            <a:lvl8pPr indent="-295275" lvl="7" marL="36576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8pPr>
            <a:lvl9pPr indent="-295275" lvl="8" marL="41148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9pPr>
          </a:lstStyle>
          <a:p/>
        </p:txBody>
      </p:sp>
      <p:sp>
        <p:nvSpPr>
          <p:cNvPr id="92" name="Google Shape;92;p13"/>
          <p:cNvSpPr txBox="1"/>
          <p:nvPr>
            <p:ph idx="10" type="dt"/>
          </p:nvPr>
        </p:nvSpPr>
        <p:spPr>
          <a:xfrm>
            <a:off x="938758" y="4781759"/>
            <a:ext cx="174729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 name="Google Shape;93;p13"/>
          <p:cNvSpPr txBox="1"/>
          <p:nvPr>
            <p:ph idx="11" type="ftr"/>
          </p:nvPr>
        </p:nvSpPr>
        <p:spPr>
          <a:xfrm>
            <a:off x="3028950"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4" name="Google Shape;94;p13"/>
          <p:cNvSpPr txBox="1"/>
          <p:nvPr>
            <p:ph idx="12" type="sldNum"/>
          </p:nvPr>
        </p:nvSpPr>
        <p:spPr>
          <a:xfrm>
            <a:off x="6457951" y="4781759"/>
            <a:ext cx="2114549"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7" name="Shape 17"/>
        <p:cNvGrpSpPr/>
        <p:nvPr/>
      </p:nvGrpSpPr>
      <p:grpSpPr>
        <a:xfrm>
          <a:off x="0" y="0"/>
          <a:ext cx="0" cy="0"/>
          <a:chOff x="0" y="0"/>
          <a:chExt cx="0" cy="0"/>
        </a:xfrm>
      </p:grpSpPr>
      <p:sp>
        <p:nvSpPr>
          <p:cNvPr id="18" name="Google Shape;18;p3"/>
          <p:cNvSpPr txBox="1"/>
          <p:nvPr>
            <p:ph idx="10" type="dt"/>
          </p:nvPr>
        </p:nvSpPr>
        <p:spPr>
          <a:xfrm>
            <a:off x="938758" y="4781759"/>
            <a:ext cx="174729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9" name="Google Shape;19;p3"/>
          <p:cNvSpPr txBox="1"/>
          <p:nvPr>
            <p:ph idx="11" type="ftr"/>
          </p:nvPr>
        </p:nvSpPr>
        <p:spPr>
          <a:xfrm>
            <a:off x="3028950"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0" name="Google Shape;20;p3"/>
          <p:cNvSpPr txBox="1"/>
          <p:nvPr>
            <p:ph idx="12" type="sldNum"/>
          </p:nvPr>
        </p:nvSpPr>
        <p:spPr>
          <a:xfrm>
            <a:off x="6457951" y="4781759"/>
            <a:ext cx="2114549"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indent="0" lvl="1"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2pPr>
            <a:lvl3pPr indent="0" lvl="2"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3pPr>
            <a:lvl4pPr indent="0" lvl="3"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4pPr>
            <a:lvl5pPr indent="0" lvl="4"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5pPr>
            <a:lvl6pPr indent="0" lvl="5"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6pPr>
            <a:lvl7pPr indent="0" lvl="6"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7pPr>
            <a:lvl8pPr indent="0" lvl="7"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8pPr>
            <a:lvl9pPr indent="0" lvl="8" marL="0" marR="0" rtl="0" algn="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showMasterSp="0" type="objTx">
  <p:cSld name="OBJECT_WITH_CAPTION_TEXT">
    <p:spTree>
      <p:nvGrpSpPr>
        <p:cNvPr id="21" name="Shape 21"/>
        <p:cNvGrpSpPr/>
        <p:nvPr/>
      </p:nvGrpSpPr>
      <p:grpSpPr>
        <a:xfrm>
          <a:off x="0" y="0"/>
          <a:ext cx="0" cy="0"/>
          <a:chOff x="0" y="0"/>
          <a:chExt cx="0" cy="0"/>
        </a:xfrm>
      </p:grpSpPr>
      <p:sp>
        <p:nvSpPr>
          <p:cNvPr id="22" name="Google Shape;22;p4" title="right scallop background shape"/>
          <p:cNvSpPr/>
          <p:nvPr/>
        </p:nvSpPr>
        <p:spPr>
          <a:xfrm>
            <a:off x="5542359" y="0"/>
            <a:ext cx="3601641" cy="5143500"/>
          </a:xfrm>
          <a:custGeom>
            <a:rect b="b" l="l" r="r" t="t"/>
            <a:pathLst>
              <a:path extrusionOk="0" h="4320" w="3025">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dk2"/>
          </a:solidFill>
          <a:ln>
            <a:noFill/>
          </a:ln>
        </p:spPr>
      </p:sp>
      <p:sp>
        <p:nvSpPr>
          <p:cNvPr id="23" name="Google Shape;23;p4"/>
          <p:cNvSpPr txBox="1"/>
          <p:nvPr>
            <p:ph type="title"/>
          </p:nvPr>
        </p:nvSpPr>
        <p:spPr>
          <a:xfrm>
            <a:off x="6253414" y="342900"/>
            <a:ext cx="2319086" cy="897503"/>
          </a:xfrm>
          <a:prstGeom prst="rect">
            <a:avLst/>
          </a:prstGeom>
          <a:noFill/>
          <a:ln>
            <a:noFill/>
          </a:ln>
        </p:spPr>
        <p:txBody>
          <a:bodyPr anchorCtr="0" anchor="b" bIns="45700" lIns="91425" spcFirstLastPara="1" rIns="91425" wrap="square" tIns="45700"/>
          <a:lstStyle>
            <a:lvl1pPr lvl="0" marR="0" rtl="0" algn="l">
              <a:lnSpc>
                <a:spcPct val="100000"/>
              </a:lnSpc>
              <a:spcBef>
                <a:spcPts val="0"/>
              </a:spcBef>
              <a:spcAft>
                <a:spcPts val="0"/>
              </a:spcAft>
              <a:buClr>
                <a:schemeClr val="accent1"/>
              </a:buClr>
              <a:buSzPts val="1425"/>
              <a:buFont typeface="Cabin"/>
              <a:buNone/>
              <a:defRPr b="1" i="0" sz="1425" u="none" cap="none" strike="noStrike">
                <a:solidFill>
                  <a:schemeClr val="accent1"/>
                </a:solidFill>
                <a:latin typeface="Cabin"/>
                <a:ea typeface="Cabin"/>
                <a:cs typeface="Cabin"/>
                <a:sym typeface="Cab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4" name="Google Shape;24;p4"/>
          <p:cNvSpPr txBox="1"/>
          <p:nvPr>
            <p:ph idx="1" type="body"/>
          </p:nvPr>
        </p:nvSpPr>
        <p:spPr>
          <a:xfrm>
            <a:off x="573788" y="690283"/>
            <a:ext cx="4618814" cy="3738843"/>
          </a:xfrm>
          <a:prstGeom prst="rect">
            <a:avLst/>
          </a:prstGeom>
          <a:noFill/>
          <a:ln>
            <a:noFill/>
          </a:ln>
        </p:spPr>
        <p:txBody>
          <a:bodyPr anchorCtr="0" anchor="t" bIns="45700" lIns="91425" spcFirstLastPara="1" rIns="91425" wrap="square" tIns="45700"/>
          <a:lstStyle>
            <a:lvl1pPr indent="-381000" lvl="0" marL="457200" marR="0" rtl="0" algn="l">
              <a:lnSpc>
                <a:spcPct val="110000"/>
              </a:lnSpc>
              <a:spcBef>
                <a:spcPts val="525"/>
              </a:spcBef>
              <a:spcAft>
                <a:spcPts val="0"/>
              </a:spcAft>
              <a:buClr>
                <a:schemeClr val="dk2"/>
              </a:buClr>
              <a:buSzPts val="2400"/>
              <a:buFont typeface="Arial"/>
              <a:buChar char="•"/>
              <a:defRPr b="0" i="0" sz="2400" u="none" cap="none" strike="noStrike">
                <a:solidFill>
                  <a:srgbClr val="595959"/>
                </a:solidFill>
                <a:latin typeface="Cabin"/>
                <a:ea typeface="Cabin"/>
                <a:cs typeface="Cabin"/>
                <a:sym typeface="Cabin"/>
              </a:defRPr>
            </a:lvl1pPr>
            <a:lvl2pPr indent="-361950" lvl="1" marL="914400" marR="0" rtl="0" algn="l">
              <a:lnSpc>
                <a:spcPct val="110000"/>
              </a:lnSpc>
              <a:spcBef>
                <a:spcPts val="525"/>
              </a:spcBef>
              <a:spcAft>
                <a:spcPts val="0"/>
              </a:spcAft>
              <a:buClr>
                <a:schemeClr val="dk2"/>
              </a:buClr>
              <a:buSzPts val="2100"/>
              <a:buFont typeface="Cabin"/>
              <a:buChar char="–"/>
              <a:defRPr b="0" i="0" sz="2100" u="none" cap="none" strike="noStrike">
                <a:solidFill>
                  <a:srgbClr val="595959"/>
                </a:solidFill>
                <a:latin typeface="Cabin"/>
                <a:ea typeface="Cabin"/>
                <a:cs typeface="Cabin"/>
                <a:sym typeface="Cabin"/>
              </a:defRPr>
            </a:lvl2pPr>
            <a:lvl3pPr indent="-342900" lvl="2" marL="1371600" marR="0" rtl="0" algn="l">
              <a:lnSpc>
                <a:spcPct val="110000"/>
              </a:lnSpc>
              <a:spcBef>
                <a:spcPts val="525"/>
              </a:spcBef>
              <a:spcAft>
                <a:spcPts val="0"/>
              </a:spcAft>
              <a:buClr>
                <a:schemeClr val="dk2"/>
              </a:buClr>
              <a:buSzPts val="1800"/>
              <a:buFont typeface="Arial"/>
              <a:buChar char="•"/>
              <a:defRPr b="0" i="0" sz="1800" u="none" cap="none" strike="noStrike">
                <a:solidFill>
                  <a:srgbClr val="595959"/>
                </a:solidFill>
                <a:latin typeface="Cabin"/>
                <a:ea typeface="Cabin"/>
                <a:cs typeface="Cabin"/>
                <a:sym typeface="Cabin"/>
              </a:defRPr>
            </a:lvl3pPr>
            <a:lvl4pPr indent="-323850" lvl="3" marL="1828800" marR="0" rtl="0" algn="l">
              <a:lnSpc>
                <a:spcPct val="110000"/>
              </a:lnSpc>
              <a:spcBef>
                <a:spcPts val="525"/>
              </a:spcBef>
              <a:spcAft>
                <a:spcPts val="0"/>
              </a:spcAft>
              <a:buClr>
                <a:schemeClr val="dk2"/>
              </a:buClr>
              <a:buSzPts val="1500"/>
              <a:buFont typeface="Cabin"/>
              <a:buChar char="–"/>
              <a:defRPr b="0" i="0" sz="1500" u="none" cap="none" strike="noStrike">
                <a:solidFill>
                  <a:srgbClr val="595959"/>
                </a:solidFill>
                <a:latin typeface="Cabin"/>
                <a:ea typeface="Cabin"/>
                <a:cs typeface="Cabin"/>
                <a:sym typeface="Cabin"/>
              </a:defRPr>
            </a:lvl4pPr>
            <a:lvl5pPr indent="-323850" lvl="4" marL="22860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5pPr>
            <a:lvl6pPr indent="-323850" lvl="5" marL="2743200" marR="0" rtl="0" algn="l">
              <a:lnSpc>
                <a:spcPct val="110000"/>
              </a:lnSpc>
              <a:spcBef>
                <a:spcPts val="525"/>
              </a:spcBef>
              <a:spcAft>
                <a:spcPts val="0"/>
              </a:spcAft>
              <a:buClr>
                <a:schemeClr val="dk2"/>
              </a:buClr>
              <a:buSzPts val="1500"/>
              <a:buFont typeface="Cabin"/>
              <a:buChar char="–"/>
              <a:defRPr b="0" i="0" sz="1500" u="none" cap="none" strike="noStrike">
                <a:solidFill>
                  <a:srgbClr val="595959"/>
                </a:solidFill>
                <a:latin typeface="Cabin"/>
                <a:ea typeface="Cabin"/>
                <a:cs typeface="Cabin"/>
                <a:sym typeface="Cabin"/>
              </a:defRPr>
            </a:lvl6pPr>
            <a:lvl7pPr indent="-323850" lvl="6" marL="32004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7pPr>
            <a:lvl8pPr indent="-323850" lvl="7" marL="3657600" marR="0" rtl="0" algn="l">
              <a:lnSpc>
                <a:spcPct val="110000"/>
              </a:lnSpc>
              <a:spcBef>
                <a:spcPts val="525"/>
              </a:spcBef>
              <a:spcAft>
                <a:spcPts val="0"/>
              </a:spcAft>
              <a:buClr>
                <a:schemeClr val="dk2"/>
              </a:buClr>
              <a:buSzPts val="1500"/>
              <a:buFont typeface="Cabin"/>
              <a:buChar char="–"/>
              <a:defRPr b="0" i="0" sz="1500" u="none" cap="none" strike="noStrike">
                <a:solidFill>
                  <a:srgbClr val="595959"/>
                </a:solidFill>
                <a:latin typeface="Cabin"/>
                <a:ea typeface="Cabin"/>
                <a:cs typeface="Cabin"/>
                <a:sym typeface="Cabin"/>
              </a:defRPr>
            </a:lvl8pPr>
            <a:lvl9pPr indent="-323850" lvl="8" marL="41148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9pPr>
          </a:lstStyle>
          <a:p/>
        </p:txBody>
      </p:sp>
      <p:sp>
        <p:nvSpPr>
          <p:cNvPr id="25" name="Google Shape;25;p4"/>
          <p:cNvSpPr txBox="1"/>
          <p:nvPr>
            <p:ph idx="2" type="body"/>
          </p:nvPr>
        </p:nvSpPr>
        <p:spPr>
          <a:xfrm>
            <a:off x="6253414" y="1306002"/>
            <a:ext cx="2319086" cy="3123123"/>
          </a:xfrm>
          <a:prstGeom prst="rect">
            <a:avLst/>
          </a:prstGeom>
          <a:noFill/>
          <a:ln>
            <a:noFill/>
          </a:ln>
        </p:spPr>
        <p:txBody>
          <a:bodyPr anchorCtr="0" anchor="t" bIns="45700" lIns="91425" spcFirstLastPara="1" rIns="91425" wrap="square" tIns="45700"/>
          <a:lstStyle>
            <a:lvl1pPr indent="-228600" lvl="0" marL="457200" marR="0" rtl="0" algn="l">
              <a:lnSpc>
                <a:spcPct val="120000"/>
              </a:lnSpc>
              <a:spcBef>
                <a:spcPts val="900"/>
              </a:spcBef>
              <a:spcAft>
                <a:spcPts val="0"/>
              </a:spcAft>
              <a:buClr>
                <a:schemeClr val="dk2"/>
              </a:buClr>
              <a:buSzPts val="1200"/>
              <a:buFont typeface="Arial"/>
              <a:buNone/>
              <a:defRPr b="0" i="0" sz="1200" u="none" cap="none" strike="noStrike">
                <a:solidFill>
                  <a:schemeClr val="lt2"/>
                </a:solidFill>
                <a:latin typeface="Cabin"/>
                <a:ea typeface="Cabin"/>
                <a:cs typeface="Cabin"/>
                <a:sym typeface="Cabin"/>
              </a:defRPr>
            </a:lvl1pPr>
            <a:lvl2pPr indent="-228600" lvl="1" marL="914400" marR="0" rtl="0" algn="l">
              <a:lnSpc>
                <a:spcPct val="110000"/>
              </a:lnSpc>
              <a:spcBef>
                <a:spcPts val="525"/>
              </a:spcBef>
              <a:spcAft>
                <a:spcPts val="0"/>
              </a:spcAft>
              <a:buClr>
                <a:schemeClr val="dk2"/>
              </a:buClr>
              <a:buSzPts val="1050"/>
              <a:buFont typeface="Cabin"/>
              <a:buNone/>
              <a:defRPr b="0" i="0" sz="1050" u="none" cap="none" strike="noStrike">
                <a:solidFill>
                  <a:srgbClr val="595959"/>
                </a:solidFill>
                <a:latin typeface="Cabin"/>
                <a:ea typeface="Cabin"/>
                <a:cs typeface="Cabin"/>
                <a:sym typeface="Cabin"/>
              </a:defRPr>
            </a:lvl2pPr>
            <a:lvl3pPr indent="-228600" lvl="2" marL="1371600" marR="0" rtl="0" algn="l">
              <a:lnSpc>
                <a:spcPct val="110000"/>
              </a:lnSpc>
              <a:spcBef>
                <a:spcPts val="525"/>
              </a:spcBef>
              <a:spcAft>
                <a:spcPts val="0"/>
              </a:spcAft>
              <a:buClr>
                <a:schemeClr val="dk2"/>
              </a:buClr>
              <a:buSzPts val="900"/>
              <a:buFont typeface="Arial"/>
              <a:buNone/>
              <a:defRPr b="0" i="0" sz="900" u="none" cap="none" strike="noStrike">
                <a:solidFill>
                  <a:srgbClr val="595959"/>
                </a:solidFill>
                <a:latin typeface="Cabin"/>
                <a:ea typeface="Cabin"/>
                <a:cs typeface="Cabin"/>
                <a:sym typeface="Cabin"/>
              </a:defRPr>
            </a:lvl3pPr>
            <a:lvl4pPr indent="-228600" lvl="3" marL="1828800" marR="0" rtl="0" algn="l">
              <a:lnSpc>
                <a:spcPct val="110000"/>
              </a:lnSpc>
              <a:spcBef>
                <a:spcPts val="525"/>
              </a:spcBef>
              <a:spcAft>
                <a:spcPts val="0"/>
              </a:spcAft>
              <a:buClr>
                <a:schemeClr val="dk2"/>
              </a:buClr>
              <a:buSzPts val="750"/>
              <a:buFont typeface="Cabin"/>
              <a:buNone/>
              <a:defRPr b="0" i="0" sz="750" u="none" cap="none" strike="noStrike">
                <a:solidFill>
                  <a:srgbClr val="595959"/>
                </a:solidFill>
                <a:latin typeface="Cabin"/>
                <a:ea typeface="Cabin"/>
                <a:cs typeface="Cabin"/>
                <a:sym typeface="Cabin"/>
              </a:defRPr>
            </a:lvl4pPr>
            <a:lvl5pPr indent="-228600" lvl="4" marL="2286000" marR="0" rtl="0" algn="l">
              <a:lnSpc>
                <a:spcPct val="110000"/>
              </a:lnSpc>
              <a:spcBef>
                <a:spcPts val="525"/>
              </a:spcBef>
              <a:spcAft>
                <a:spcPts val="0"/>
              </a:spcAft>
              <a:buClr>
                <a:schemeClr val="dk2"/>
              </a:buClr>
              <a:buSzPts val="750"/>
              <a:buFont typeface="Arial"/>
              <a:buNone/>
              <a:defRPr b="0" i="0" sz="750" u="none" cap="none" strike="noStrike">
                <a:solidFill>
                  <a:srgbClr val="595959"/>
                </a:solidFill>
                <a:latin typeface="Cabin"/>
                <a:ea typeface="Cabin"/>
                <a:cs typeface="Cabin"/>
                <a:sym typeface="Cabin"/>
              </a:defRPr>
            </a:lvl5pPr>
            <a:lvl6pPr indent="-228600" lvl="5" marL="2743200" marR="0" rtl="0" algn="l">
              <a:lnSpc>
                <a:spcPct val="110000"/>
              </a:lnSpc>
              <a:spcBef>
                <a:spcPts val="525"/>
              </a:spcBef>
              <a:spcAft>
                <a:spcPts val="0"/>
              </a:spcAft>
              <a:buClr>
                <a:schemeClr val="dk2"/>
              </a:buClr>
              <a:buSzPts val="750"/>
              <a:buFont typeface="Cabin"/>
              <a:buNone/>
              <a:defRPr b="0" i="0" sz="750" u="none" cap="none" strike="noStrike">
                <a:solidFill>
                  <a:srgbClr val="595959"/>
                </a:solidFill>
                <a:latin typeface="Cabin"/>
                <a:ea typeface="Cabin"/>
                <a:cs typeface="Cabin"/>
                <a:sym typeface="Cabin"/>
              </a:defRPr>
            </a:lvl6pPr>
            <a:lvl7pPr indent="-228600" lvl="6" marL="3200400" marR="0" rtl="0" algn="l">
              <a:lnSpc>
                <a:spcPct val="110000"/>
              </a:lnSpc>
              <a:spcBef>
                <a:spcPts val="525"/>
              </a:spcBef>
              <a:spcAft>
                <a:spcPts val="0"/>
              </a:spcAft>
              <a:buClr>
                <a:schemeClr val="dk2"/>
              </a:buClr>
              <a:buSzPts val="750"/>
              <a:buFont typeface="Arial"/>
              <a:buNone/>
              <a:defRPr b="0" i="0" sz="750" u="none" cap="none" strike="noStrike">
                <a:solidFill>
                  <a:srgbClr val="595959"/>
                </a:solidFill>
                <a:latin typeface="Cabin"/>
                <a:ea typeface="Cabin"/>
                <a:cs typeface="Cabin"/>
                <a:sym typeface="Cabin"/>
              </a:defRPr>
            </a:lvl7pPr>
            <a:lvl8pPr indent="-228600" lvl="7" marL="3657600" marR="0" rtl="0" algn="l">
              <a:lnSpc>
                <a:spcPct val="110000"/>
              </a:lnSpc>
              <a:spcBef>
                <a:spcPts val="525"/>
              </a:spcBef>
              <a:spcAft>
                <a:spcPts val="0"/>
              </a:spcAft>
              <a:buClr>
                <a:schemeClr val="dk2"/>
              </a:buClr>
              <a:buSzPts val="750"/>
              <a:buFont typeface="Cabin"/>
              <a:buNone/>
              <a:defRPr b="0" i="0" sz="750" u="none" cap="none" strike="noStrike">
                <a:solidFill>
                  <a:srgbClr val="595959"/>
                </a:solidFill>
                <a:latin typeface="Cabin"/>
                <a:ea typeface="Cabin"/>
                <a:cs typeface="Cabin"/>
                <a:sym typeface="Cabin"/>
              </a:defRPr>
            </a:lvl8pPr>
            <a:lvl9pPr indent="-228600" lvl="8" marL="4114800" marR="0" rtl="0" algn="l">
              <a:lnSpc>
                <a:spcPct val="110000"/>
              </a:lnSpc>
              <a:spcBef>
                <a:spcPts val="525"/>
              </a:spcBef>
              <a:spcAft>
                <a:spcPts val="0"/>
              </a:spcAft>
              <a:buClr>
                <a:schemeClr val="dk2"/>
              </a:buClr>
              <a:buSzPts val="750"/>
              <a:buFont typeface="Arial"/>
              <a:buNone/>
              <a:defRPr b="0" i="0" sz="750" u="none" cap="none" strike="noStrike">
                <a:solidFill>
                  <a:srgbClr val="595959"/>
                </a:solidFill>
                <a:latin typeface="Cabin"/>
                <a:ea typeface="Cabin"/>
                <a:cs typeface="Cabin"/>
                <a:sym typeface="Cabin"/>
              </a:defRPr>
            </a:lvl9pPr>
          </a:lstStyle>
          <a:p/>
        </p:txBody>
      </p:sp>
      <p:sp>
        <p:nvSpPr>
          <p:cNvPr id="26" name="Google Shape;26;p4"/>
          <p:cNvSpPr txBox="1"/>
          <p:nvPr>
            <p:ph idx="10" type="dt"/>
          </p:nvPr>
        </p:nvSpPr>
        <p:spPr>
          <a:xfrm>
            <a:off x="573789" y="4781759"/>
            <a:ext cx="925016"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7" name="Google Shape;27;p4"/>
          <p:cNvSpPr txBox="1"/>
          <p:nvPr>
            <p:ph idx="11" type="ftr"/>
          </p:nvPr>
        </p:nvSpPr>
        <p:spPr>
          <a:xfrm>
            <a:off x="1577716" y="4781759"/>
            <a:ext cx="2611634"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 name="Google Shape;28;p4"/>
          <p:cNvSpPr txBox="1"/>
          <p:nvPr>
            <p:ph idx="12" type="sldNum"/>
          </p:nvPr>
        </p:nvSpPr>
        <p:spPr>
          <a:xfrm>
            <a:off x="4268261" y="4781759"/>
            <a:ext cx="924342"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
        <p:nvSpPr>
          <p:cNvPr id="29" name="Google Shape;29;p4" title="left edge border"/>
          <p:cNvSpPr/>
          <p:nvPr/>
        </p:nvSpPr>
        <p:spPr>
          <a:xfrm>
            <a:off x="0" y="0"/>
            <a:ext cx="212598"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extLst>
    <p:ext uri="{DCECCB84-F9BA-43D5-87BE-67443E8EF086}">
      <p15:sldGuideLst>
        <p15:guide id="1" orient="horz" pos="69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0" name="Shape 30"/>
        <p:cNvGrpSpPr/>
        <p:nvPr/>
      </p:nvGrpSpPr>
      <p:grpSpPr>
        <a:xfrm>
          <a:off x="0" y="0"/>
          <a:ext cx="0" cy="0"/>
          <a:chOff x="0" y="0"/>
          <a:chExt cx="0" cy="0"/>
        </a:xfrm>
      </p:grpSpPr>
      <p:sp>
        <p:nvSpPr>
          <p:cNvPr id="31" name="Google Shape;31;p5"/>
          <p:cNvSpPr txBox="1"/>
          <p:nvPr>
            <p:ph type="title"/>
          </p:nvPr>
        </p:nvSpPr>
        <p:spPr>
          <a:xfrm>
            <a:off x="938758" y="286789"/>
            <a:ext cx="7633742" cy="1119099"/>
          </a:xfrm>
          <a:prstGeom prst="rect">
            <a:avLst/>
          </a:prstGeom>
          <a:noFill/>
          <a:ln>
            <a:noFill/>
          </a:ln>
        </p:spPr>
        <p:txBody>
          <a:bodyPr anchorCtr="0" anchor="t" bIns="45700" lIns="91425" spcFirstLastPara="1" rIns="91425" wrap="square" tIns="45700"/>
          <a:lstStyle>
            <a:lvl1pPr lvl="0" marR="0" rtl="0" algn="l">
              <a:lnSpc>
                <a:spcPct val="90000"/>
              </a:lnSpc>
              <a:spcBef>
                <a:spcPts val="0"/>
              </a:spcBef>
              <a:spcAft>
                <a:spcPts val="0"/>
              </a:spcAft>
              <a:buClr>
                <a:schemeClr val="dk2"/>
              </a:buClr>
              <a:buSzPts val="3825"/>
              <a:buFont typeface="Impact"/>
              <a:buNone/>
              <a:defRPr b="0" i="0" sz="3825" u="none" cap="none" strike="noStrike">
                <a:solidFill>
                  <a:schemeClr val="dk2"/>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5"/>
          <p:cNvSpPr txBox="1"/>
          <p:nvPr>
            <p:ph idx="1" type="body"/>
          </p:nvPr>
        </p:nvSpPr>
        <p:spPr>
          <a:xfrm>
            <a:off x="942975" y="1714500"/>
            <a:ext cx="3600450" cy="2714625"/>
          </a:xfrm>
          <a:prstGeom prst="rect">
            <a:avLst/>
          </a:prstGeom>
          <a:noFill/>
          <a:ln>
            <a:noFill/>
          </a:ln>
        </p:spPr>
        <p:txBody>
          <a:bodyPr anchorCtr="0" anchor="t" bIns="45700" lIns="91425" spcFirstLastPara="1" rIns="91425" wrap="square" tIns="45700"/>
          <a:lstStyle>
            <a:lvl1pPr indent="-323850" lvl="0" marL="4572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1pPr>
            <a:lvl2pPr indent="-314325" lvl="1" marL="914400" marR="0" rtl="0" algn="l">
              <a:lnSpc>
                <a:spcPct val="110000"/>
              </a:lnSpc>
              <a:spcBef>
                <a:spcPts val="525"/>
              </a:spcBef>
              <a:spcAft>
                <a:spcPts val="0"/>
              </a:spcAft>
              <a:buClr>
                <a:schemeClr val="dk2"/>
              </a:buClr>
              <a:buSzPts val="1350"/>
              <a:buFont typeface="Cabin"/>
              <a:buChar char="–"/>
              <a:defRPr b="0" i="0" sz="1350" u="none" cap="none" strike="noStrike">
                <a:solidFill>
                  <a:srgbClr val="595959"/>
                </a:solidFill>
                <a:latin typeface="Cabin"/>
                <a:ea typeface="Cabin"/>
                <a:cs typeface="Cabin"/>
                <a:sym typeface="Cabin"/>
              </a:defRPr>
            </a:lvl2pPr>
            <a:lvl3pPr indent="-304800" lvl="2" marL="1371600" marR="0" rtl="0" algn="l">
              <a:lnSpc>
                <a:spcPct val="110000"/>
              </a:lnSpc>
              <a:spcBef>
                <a:spcPts val="525"/>
              </a:spcBef>
              <a:spcAft>
                <a:spcPts val="0"/>
              </a:spcAft>
              <a:buClr>
                <a:schemeClr val="dk2"/>
              </a:buClr>
              <a:buSzPts val="1200"/>
              <a:buFont typeface="Arial"/>
              <a:buChar char="•"/>
              <a:defRPr b="0" i="0" sz="1200" u="none" cap="none" strike="noStrike">
                <a:solidFill>
                  <a:srgbClr val="595959"/>
                </a:solidFill>
                <a:latin typeface="Cabin"/>
                <a:ea typeface="Cabin"/>
                <a:cs typeface="Cabin"/>
                <a:sym typeface="Cabin"/>
              </a:defRPr>
            </a:lvl3pPr>
            <a:lvl4pPr indent="-295275" lvl="3" marL="18288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4pPr>
            <a:lvl5pPr indent="-295275" lvl="4" marL="22860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5pPr>
            <a:lvl6pPr indent="-295275" lvl="5" marL="27432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6pPr>
            <a:lvl7pPr indent="-295275" lvl="6" marL="32004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7pPr>
            <a:lvl8pPr indent="-295275" lvl="7" marL="36576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8pPr>
            <a:lvl9pPr indent="-295275" lvl="8" marL="41148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9pPr>
          </a:lstStyle>
          <a:p/>
        </p:txBody>
      </p:sp>
      <p:sp>
        <p:nvSpPr>
          <p:cNvPr id="33" name="Google Shape;33;p5"/>
          <p:cNvSpPr txBox="1"/>
          <p:nvPr>
            <p:ph idx="2" type="body"/>
          </p:nvPr>
        </p:nvSpPr>
        <p:spPr>
          <a:xfrm>
            <a:off x="4985847" y="1714500"/>
            <a:ext cx="3600450" cy="2714625"/>
          </a:xfrm>
          <a:prstGeom prst="rect">
            <a:avLst/>
          </a:prstGeom>
          <a:noFill/>
          <a:ln>
            <a:noFill/>
          </a:ln>
        </p:spPr>
        <p:txBody>
          <a:bodyPr anchorCtr="0" anchor="t" bIns="45700" lIns="91425" spcFirstLastPara="1" rIns="91425" wrap="square" tIns="45700"/>
          <a:lstStyle>
            <a:lvl1pPr indent="-323850" lvl="0" marL="4572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1pPr>
            <a:lvl2pPr indent="-314325" lvl="1" marL="914400" marR="0" rtl="0" algn="l">
              <a:lnSpc>
                <a:spcPct val="110000"/>
              </a:lnSpc>
              <a:spcBef>
                <a:spcPts val="525"/>
              </a:spcBef>
              <a:spcAft>
                <a:spcPts val="0"/>
              </a:spcAft>
              <a:buClr>
                <a:schemeClr val="dk2"/>
              </a:buClr>
              <a:buSzPts val="1350"/>
              <a:buFont typeface="Cabin"/>
              <a:buChar char="–"/>
              <a:defRPr b="0" i="0" sz="1350" u="none" cap="none" strike="noStrike">
                <a:solidFill>
                  <a:srgbClr val="595959"/>
                </a:solidFill>
                <a:latin typeface="Cabin"/>
                <a:ea typeface="Cabin"/>
                <a:cs typeface="Cabin"/>
                <a:sym typeface="Cabin"/>
              </a:defRPr>
            </a:lvl2pPr>
            <a:lvl3pPr indent="-304800" lvl="2" marL="1371600" marR="0" rtl="0" algn="l">
              <a:lnSpc>
                <a:spcPct val="110000"/>
              </a:lnSpc>
              <a:spcBef>
                <a:spcPts val="525"/>
              </a:spcBef>
              <a:spcAft>
                <a:spcPts val="0"/>
              </a:spcAft>
              <a:buClr>
                <a:schemeClr val="dk2"/>
              </a:buClr>
              <a:buSzPts val="1200"/>
              <a:buFont typeface="Arial"/>
              <a:buChar char="•"/>
              <a:defRPr b="0" i="0" sz="1200" u="none" cap="none" strike="noStrike">
                <a:solidFill>
                  <a:srgbClr val="595959"/>
                </a:solidFill>
                <a:latin typeface="Cabin"/>
                <a:ea typeface="Cabin"/>
                <a:cs typeface="Cabin"/>
                <a:sym typeface="Cabin"/>
              </a:defRPr>
            </a:lvl3pPr>
            <a:lvl4pPr indent="-295275" lvl="3" marL="18288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4pPr>
            <a:lvl5pPr indent="-295275" lvl="4" marL="22860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5pPr>
            <a:lvl6pPr indent="-295275" lvl="5" marL="27432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6pPr>
            <a:lvl7pPr indent="-295275" lvl="6" marL="32004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7pPr>
            <a:lvl8pPr indent="-295275" lvl="7" marL="36576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8pPr>
            <a:lvl9pPr indent="-295275" lvl="8" marL="41148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9pPr>
          </a:lstStyle>
          <a:p/>
        </p:txBody>
      </p:sp>
      <p:sp>
        <p:nvSpPr>
          <p:cNvPr id="34" name="Google Shape;34;p5"/>
          <p:cNvSpPr txBox="1"/>
          <p:nvPr>
            <p:ph idx="10" type="dt"/>
          </p:nvPr>
        </p:nvSpPr>
        <p:spPr>
          <a:xfrm>
            <a:off x="938758" y="4781759"/>
            <a:ext cx="174729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5" name="Google Shape;35;p5"/>
          <p:cNvSpPr txBox="1"/>
          <p:nvPr>
            <p:ph idx="11" type="ftr"/>
          </p:nvPr>
        </p:nvSpPr>
        <p:spPr>
          <a:xfrm>
            <a:off x="3028950"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6" name="Google Shape;36;p5"/>
          <p:cNvSpPr txBox="1"/>
          <p:nvPr>
            <p:ph idx="12" type="sldNum"/>
          </p:nvPr>
        </p:nvSpPr>
        <p:spPr>
          <a:xfrm>
            <a:off x="6457951" y="4781759"/>
            <a:ext cx="2114549"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showMasterSp="0" type="picTx">
  <p:cSld name="PICTURE_WITH_CAPTION_TEXT">
    <p:spTree>
      <p:nvGrpSpPr>
        <p:cNvPr id="37" name="Shape 37"/>
        <p:cNvGrpSpPr/>
        <p:nvPr/>
      </p:nvGrpSpPr>
      <p:grpSpPr>
        <a:xfrm>
          <a:off x="0" y="0"/>
          <a:ext cx="0" cy="0"/>
          <a:chOff x="0" y="0"/>
          <a:chExt cx="0" cy="0"/>
        </a:xfrm>
      </p:grpSpPr>
      <p:sp>
        <p:nvSpPr>
          <p:cNvPr id="38" name="Google Shape;38;p6"/>
          <p:cNvSpPr/>
          <p:nvPr>
            <p:ph idx="2" type="pic"/>
          </p:nvPr>
        </p:nvSpPr>
        <p:spPr>
          <a:xfrm>
            <a:off x="212598" y="1"/>
            <a:ext cx="5516689" cy="5143499"/>
          </a:xfrm>
          <a:prstGeom prst="rect">
            <a:avLst/>
          </a:prstGeom>
          <a:noFill/>
          <a:ln>
            <a:noFill/>
          </a:ln>
        </p:spPr>
        <p:txBody>
          <a:bodyPr anchorCtr="0" anchor="t" bIns="45700" lIns="91425" spcFirstLastPara="1" rIns="91425" wrap="square" tIns="45700"/>
          <a:lstStyle>
            <a:lvl1pPr lvl="0" marR="0" rtl="0" algn="l">
              <a:lnSpc>
                <a:spcPct val="110000"/>
              </a:lnSpc>
              <a:spcBef>
                <a:spcPts val="525"/>
              </a:spcBef>
              <a:spcAft>
                <a:spcPts val="0"/>
              </a:spcAft>
              <a:buClr>
                <a:schemeClr val="dk2"/>
              </a:buClr>
              <a:buSzPts val="2400"/>
              <a:buFont typeface="Arial"/>
              <a:buNone/>
              <a:defRPr b="0" i="0" sz="2400" u="none" cap="none" strike="noStrike">
                <a:solidFill>
                  <a:srgbClr val="595959"/>
                </a:solidFill>
                <a:latin typeface="Cabin"/>
                <a:ea typeface="Cabin"/>
                <a:cs typeface="Cabin"/>
                <a:sym typeface="Cabin"/>
              </a:defRPr>
            </a:lvl1pPr>
            <a:lvl2pPr lvl="1" marR="0" rtl="0" algn="l">
              <a:lnSpc>
                <a:spcPct val="110000"/>
              </a:lnSpc>
              <a:spcBef>
                <a:spcPts val="525"/>
              </a:spcBef>
              <a:spcAft>
                <a:spcPts val="0"/>
              </a:spcAft>
              <a:buClr>
                <a:schemeClr val="dk2"/>
              </a:buClr>
              <a:buSzPts val="2100"/>
              <a:buFont typeface="Cabin"/>
              <a:buNone/>
              <a:defRPr b="0" i="0" sz="2100" u="none" cap="none" strike="noStrike">
                <a:solidFill>
                  <a:srgbClr val="595959"/>
                </a:solidFill>
                <a:latin typeface="Cabin"/>
                <a:ea typeface="Cabin"/>
                <a:cs typeface="Cabin"/>
                <a:sym typeface="Cabin"/>
              </a:defRPr>
            </a:lvl2pPr>
            <a:lvl3pPr lvl="2" marR="0" rtl="0" algn="l">
              <a:lnSpc>
                <a:spcPct val="110000"/>
              </a:lnSpc>
              <a:spcBef>
                <a:spcPts val="525"/>
              </a:spcBef>
              <a:spcAft>
                <a:spcPts val="0"/>
              </a:spcAft>
              <a:buClr>
                <a:schemeClr val="dk2"/>
              </a:buClr>
              <a:buSzPts val="1800"/>
              <a:buFont typeface="Arial"/>
              <a:buNone/>
              <a:defRPr b="0" i="0" sz="1800" u="none" cap="none" strike="noStrike">
                <a:solidFill>
                  <a:srgbClr val="595959"/>
                </a:solidFill>
                <a:latin typeface="Cabin"/>
                <a:ea typeface="Cabin"/>
                <a:cs typeface="Cabin"/>
                <a:sym typeface="Cabin"/>
              </a:defRPr>
            </a:lvl3pPr>
            <a:lvl4pPr lvl="3" marR="0" rtl="0" algn="l">
              <a:lnSpc>
                <a:spcPct val="110000"/>
              </a:lnSpc>
              <a:spcBef>
                <a:spcPts val="525"/>
              </a:spcBef>
              <a:spcAft>
                <a:spcPts val="0"/>
              </a:spcAft>
              <a:buClr>
                <a:schemeClr val="dk2"/>
              </a:buClr>
              <a:buSzPts val="1500"/>
              <a:buFont typeface="Cabin"/>
              <a:buNone/>
              <a:defRPr b="0" i="0" sz="1500" u="none" cap="none" strike="noStrike">
                <a:solidFill>
                  <a:srgbClr val="595959"/>
                </a:solidFill>
                <a:latin typeface="Cabin"/>
                <a:ea typeface="Cabin"/>
                <a:cs typeface="Cabin"/>
                <a:sym typeface="Cabin"/>
              </a:defRPr>
            </a:lvl4pPr>
            <a:lvl5pPr lvl="4" marR="0" rtl="0" algn="l">
              <a:lnSpc>
                <a:spcPct val="110000"/>
              </a:lnSpc>
              <a:spcBef>
                <a:spcPts val="525"/>
              </a:spcBef>
              <a:spcAft>
                <a:spcPts val="0"/>
              </a:spcAft>
              <a:buClr>
                <a:schemeClr val="dk2"/>
              </a:buClr>
              <a:buSzPts val="1500"/>
              <a:buFont typeface="Arial"/>
              <a:buNone/>
              <a:defRPr b="0" i="0" sz="1500" u="none" cap="none" strike="noStrike">
                <a:solidFill>
                  <a:srgbClr val="595959"/>
                </a:solidFill>
                <a:latin typeface="Cabin"/>
                <a:ea typeface="Cabin"/>
                <a:cs typeface="Cabin"/>
                <a:sym typeface="Cabin"/>
              </a:defRPr>
            </a:lvl5pPr>
            <a:lvl6pPr lvl="5" marR="0" rtl="0" algn="l">
              <a:lnSpc>
                <a:spcPct val="110000"/>
              </a:lnSpc>
              <a:spcBef>
                <a:spcPts val="525"/>
              </a:spcBef>
              <a:spcAft>
                <a:spcPts val="0"/>
              </a:spcAft>
              <a:buClr>
                <a:schemeClr val="dk2"/>
              </a:buClr>
              <a:buSzPts val="1500"/>
              <a:buFont typeface="Cabin"/>
              <a:buNone/>
              <a:defRPr b="0" i="0" sz="1500" u="none" cap="none" strike="noStrike">
                <a:solidFill>
                  <a:srgbClr val="595959"/>
                </a:solidFill>
                <a:latin typeface="Cabin"/>
                <a:ea typeface="Cabin"/>
                <a:cs typeface="Cabin"/>
                <a:sym typeface="Cabin"/>
              </a:defRPr>
            </a:lvl6pPr>
            <a:lvl7pPr lvl="6" marR="0" rtl="0" algn="l">
              <a:lnSpc>
                <a:spcPct val="110000"/>
              </a:lnSpc>
              <a:spcBef>
                <a:spcPts val="525"/>
              </a:spcBef>
              <a:spcAft>
                <a:spcPts val="0"/>
              </a:spcAft>
              <a:buClr>
                <a:schemeClr val="dk2"/>
              </a:buClr>
              <a:buSzPts val="1500"/>
              <a:buFont typeface="Arial"/>
              <a:buNone/>
              <a:defRPr b="0" i="0" sz="1500" u="none" cap="none" strike="noStrike">
                <a:solidFill>
                  <a:srgbClr val="595959"/>
                </a:solidFill>
                <a:latin typeface="Cabin"/>
                <a:ea typeface="Cabin"/>
                <a:cs typeface="Cabin"/>
                <a:sym typeface="Cabin"/>
              </a:defRPr>
            </a:lvl7pPr>
            <a:lvl8pPr lvl="7" marR="0" rtl="0" algn="l">
              <a:lnSpc>
                <a:spcPct val="110000"/>
              </a:lnSpc>
              <a:spcBef>
                <a:spcPts val="525"/>
              </a:spcBef>
              <a:spcAft>
                <a:spcPts val="0"/>
              </a:spcAft>
              <a:buClr>
                <a:schemeClr val="dk2"/>
              </a:buClr>
              <a:buSzPts val="1500"/>
              <a:buFont typeface="Cabin"/>
              <a:buNone/>
              <a:defRPr b="0" i="0" sz="1500" u="none" cap="none" strike="noStrike">
                <a:solidFill>
                  <a:srgbClr val="595959"/>
                </a:solidFill>
                <a:latin typeface="Cabin"/>
                <a:ea typeface="Cabin"/>
                <a:cs typeface="Cabin"/>
                <a:sym typeface="Cabin"/>
              </a:defRPr>
            </a:lvl8pPr>
            <a:lvl9pPr lvl="8" marR="0" rtl="0" algn="l">
              <a:lnSpc>
                <a:spcPct val="110000"/>
              </a:lnSpc>
              <a:spcBef>
                <a:spcPts val="525"/>
              </a:spcBef>
              <a:spcAft>
                <a:spcPts val="0"/>
              </a:spcAft>
              <a:buClr>
                <a:schemeClr val="dk2"/>
              </a:buClr>
              <a:buSzPts val="1500"/>
              <a:buFont typeface="Arial"/>
              <a:buNone/>
              <a:defRPr b="0" i="0" sz="1500" u="none" cap="none" strike="noStrike">
                <a:solidFill>
                  <a:srgbClr val="595959"/>
                </a:solidFill>
                <a:latin typeface="Cabin"/>
                <a:ea typeface="Cabin"/>
                <a:cs typeface="Cabin"/>
                <a:sym typeface="Cabin"/>
              </a:defRPr>
            </a:lvl9pPr>
          </a:lstStyle>
          <a:p/>
        </p:txBody>
      </p:sp>
      <p:sp>
        <p:nvSpPr>
          <p:cNvPr id="39" name="Google Shape;39;p6" title="right scallop background shape"/>
          <p:cNvSpPr/>
          <p:nvPr/>
        </p:nvSpPr>
        <p:spPr>
          <a:xfrm>
            <a:off x="5542359" y="0"/>
            <a:ext cx="3601641" cy="5143500"/>
          </a:xfrm>
          <a:custGeom>
            <a:rect b="b" l="l" r="r" t="t"/>
            <a:pathLst>
              <a:path extrusionOk="0" h="4320" w="3025">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dk2"/>
          </a:solidFill>
          <a:ln>
            <a:noFill/>
          </a:ln>
        </p:spPr>
      </p:sp>
      <p:sp>
        <p:nvSpPr>
          <p:cNvPr id="40" name="Google Shape;40;p6" title="left edge border"/>
          <p:cNvSpPr/>
          <p:nvPr/>
        </p:nvSpPr>
        <p:spPr>
          <a:xfrm>
            <a:off x="0" y="0"/>
            <a:ext cx="212598"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txBox="1"/>
          <p:nvPr>
            <p:ph type="title"/>
          </p:nvPr>
        </p:nvSpPr>
        <p:spPr>
          <a:xfrm>
            <a:off x="6253413" y="342900"/>
            <a:ext cx="2319088" cy="897503"/>
          </a:xfrm>
          <a:prstGeom prst="rect">
            <a:avLst/>
          </a:prstGeom>
          <a:noFill/>
          <a:ln>
            <a:noFill/>
          </a:ln>
        </p:spPr>
        <p:txBody>
          <a:bodyPr anchorCtr="0" anchor="b" bIns="45700" lIns="91425" spcFirstLastPara="1" rIns="91425" wrap="square" tIns="45700"/>
          <a:lstStyle>
            <a:lvl1pPr lvl="0" marR="0" rtl="0" algn="l">
              <a:lnSpc>
                <a:spcPct val="100000"/>
              </a:lnSpc>
              <a:spcBef>
                <a:spcPts val="0"/>
              </a:spcBef>
              <a:spcAft>
                <a:spcPts val="0"/>
              </a:spcAft>
              <a:buClr>
                <a:schemeClr val="accent1"/>
              </a:buClr>
              <a:buSzPts val="1425"/>
              <a:buFont typeface="Cabin"/>
              <a:buNone/>
              <a:defRPr b="1" i="0" sz="1425" u="none" cap="none" strike="noStrike">
                <a:solidFill>
                  <a:schemeClr val="accent1"/>
                </a:solidFill>
                <a:latin typeface="Cabin"/>
                <a:ea typeface="Cabin"/>
                <a:cs typeface="Cabin"/>
                <a:sym typeface="Cabi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2" name="Google Shape;42;p6"/>
          <p:cNvSpPr txBox="1"/>
          <p:nvPr>
            <p:ph idx="1" type="body"/>
          </p:nvPr>
        </p:nvSpPr>
        <p:spPr>
          <a:xfrm>
            <a:off x="6253413" y="1306002"/>
            <a:ext cx="2319088" cy="3123123"/>
          </a:xfrm>
          <a:prstGeom prst="rect">
            <a:avLst/>
          </a:prstGeom>
          <a:noFill/>
          <a:ln>
            <a:noFill/>
          </a:ln>
        </p:spPr>
        <p:txBody>
          <a:bodyPr anchorCtr="0" anchor="t" bIns="45700" lIns="91425" spcFirstLastPara="1" rIns="91425" wrap="square" tIns="45700"/>
          <a:lstStyle>
            <a:lvl1pPr indent="-228600" lvl="0" marL="457200" marR="0" rtl="0" algn="l">
              <a:lnSpc>
                <a:spcPct val="120000"/>
              </a:lnSpc>
              <a:spcBef>
                <a:spcPts val="900"/>
              </a:spcBef>
              <a:spcAft>
                <a:spcPts val="0"/>
              </a:spcAft>
              <a:buClr>
                <a:schemeClr val="dk2"/>
              </a:buClr>
              <a:buSzPts val="1200"/>
              <a:buFont typeface="Arial"/>
              <a:buNone/>
              <a:defRPr b="0" i="0" sz="1200" u="none" cap="none" strike="noStrike">
                <a:solidFill>
                  <a:schemeClr val="lt2"/>
                </a:solidFill>
                <a:latin typeface="Cabin"/>
                <a:ea typeface="Cabin"/>
                <a:cs typeface="Cabin"/>
                <a:sym typeface="Cabin"/>
              </a:defRPr>
            </a:lvl1pPr>
            <a:lvl2pPr indent="-228600" lvl="1" marL="914400" marR="0" rtl="0" algn="l">
              <a:lnSpc>
                <a:spcPct val="110000"/>
              </a:lnSpc>
              <a:spcBef>
                <a:spcPts val="525"/>
              </a:spcBef>
              <a:spcAft>
                <a:spcPts val="0"/>
              </a:spcAft>
              <a:buClr>
                <a:schemeClr val="dk2"/>
              </a:buClr>
              <a:buSzPts val="1050"/>
              <a:buFont typeface="Cabin"/>
              <a:buNone/>
              <a:defRPr b="0" i="0" sz="1050" u="none" cap="none" strike="noStrike">
                <a:solidFill>
                  <a:srgbClr val="595959"/>
                </a:solidFill>
                <a:latin typeface="Cabin"/>
                <a:ea typeface="Cabin"/>
                <a:cs typeface="Cabin"/>
                <a:sym typeface="Cabin"/>
              </a:defRPr>
            </a:lvl2pPr>
            <a:lvl3pPr indent="-228600" lvl="2" marL="1371600" marR="0" rtl="0" algn="l">
              <a:lnSpc>
                <a:spcPct val="110000"/>
              </a:lnSpc>
              <a:spcBef>
                <a:spcPts val="525"/>
              </a:spcBef>
              <a:spcAft>
                <a:spcPts val="0"/>
              </a:spcAft>
              <a:buClr>
                <a:schemeClr val="dk2"/>
              </a:buClr>
              <a:buSzPts val="900"/>
              <a:buFont typeface="Arial"/>
              <a:buNone/>
              <a:defRPr b="0" i="0" sz="900" u="none" cap="none" strike="noStrike">
                <a:solidFill>
                  <a:srgbClr val="595959"/>
                </a:solidFill>
                <a:latin typeface="Cabin"/>
                <a:ea typeface="Cabin"/>
                <a:cs typeface="Cabin"/>
                <a:sym typeface="Cabin"/>
              </a:defRPr>
            </a:lvl3pPr>
            <a:lvl4pPr indent="-228600" lvl="3" marL="1828800" marR="0" rtl="0" algn="l">
              <a:lnSpc>
                <a:spcPct val="110000"/>
              </a:lnSpc>
              <a:spcBef>
                <a:spcPts val="525"/>
              </a:spcBef>
              <a:spcAft>
                <a:spcPts val="0"/>
              </a:spcAft>
              <a:buClr>
                <a:schemeClr val="dk2"/>
              </a:buClr>
              <a:buSzPts val="750"/>
              <a:buFont typeface="Cabin"/>
              <a:buNone/>
              <a:defRPr b="0" i="0" sz="750" u="none" cap="none" strike="noStrike">
                <a:solidFill>
                  <a:srgbClr val="595959"/>
                </a:solidFill>
                <a:latin typeface="Cabin"/>
                <a:ea typeface="Cabin"/>
                <a:cs typeface="Cabin"/>
                <a:sym typeface="Cabin"/>
              </a:defRPr>
            </a:lvl4pPr>
            <a:lvl5pPr indent="-228600" lvl="4" marL="2286000" marR="0" rtl="0" algn="l">
              <a:lnSpc>
                <a:spcPct val="110000"/>
              </a:lnSpc>
              <a:spcBef>
                <a:spcPts val="525"/>
              </a:spcBef>
              <a:spcAft>
                <a:spcPts val="0"/>
              </a:spcAft>
              <a:buClr>
                <a:schemeClr val="dk2"/>
              </a:buClr>
              <a:buSzPts val="750"/>
              <a:buFont typeface="Arial"/>
              <a:buNone/>
              <a:defRPr b="0" i="0" sz="750" u="none" cap="none" strike="noStrike">
                <a:solidFill>
                  <a:srgbClr val="595959"/>
                </a:solidFill>
                <a:latin typeface="Cabin"/>
                <a:ea typeface="Cabin"/>
                <a:cs typeface="Cabin"/>
                <a:sym typeface="Cabin"/>
              </a:defRPr>
            </a:lvl5pPr>
            <a:lvl6pPr indent="-228600" lvl="5" marL="2743200" marR="0" rtl="0" algn="l">
              <a:lnSpc>
                <a:spcPct val="110000"/>
              </a:lnSpc>
              <a:spcBef>
                <a:spcPts val="525"/>
              </a:spcBef>
              <a:spcAft>
                <a:spcPts val="0"/>
              </a:spcAft>
              <a:buClr>
                <a:schemeClr val="dk2"/>
              </a:buClr>
              <a:buSzPts val="750"/>
              <a:buFont typeface="Cabin"/>
              <a:buNone/>
              <a:defRPr b="0" i="0" sz="750" u="none" cap="none" strike="noStrike">
                <a:solidFill>
                  <a:srgbClr val="595959"/>
                </a:solidFill>
                <a:latin typeface="Cabin"/>
                <a:ea typeface="Cabin"/>
                <a:cs typeface="Cabin"/>
                <a:sym typeface="Cabin"/>
              </a:defRPr>
            </a:lvl6pPr>
            <a:lvl7pPr indent="-228600" lvl="6" marL="3200400" marR="0" rtl="0" algn="l">
              <a:lnSpc>
                <a:spcPct val="110000"/>
              </a:lnSpc>
              <a:spcBef>
                <a:spcPts val="525"/>
              </a:spcBef>
              <a:spcAft>
                <a:spcPts val="0"/>
              </a:spcAft>
              <a:buClr>
                <a:schemeClr val="dk2"/>
              </a:buClr>
              <a:buSzPts val="750"/>
              <a:buFont typeface="Arial"/>
              <a:buNone/>
              <a:defRPr b="0" i="0" sz="750" u="none" cap="none" strike="noStrike">
                <a:solidFill>
                  <a:srgbClr val="595959"/>
                </a:solidFill>
                <a:latin typeface="Cabin"/>
                <a:ea typeface="Cabin"/>
                <a:cs typeface="Cabin"/>
                <a:sym typeface="Cabin"/>
              </a:defRPr>
            </a:lvl7pPr>
            <a:lvl8pPr indent="-228600" lvl="7" marL="3657600" marR="0" rtl="0" algn="l">
              <a:lnSpc>
                <a:spcPct val="110000"/>
              </a:lnSpc>
              <a:spcBef>
                <a:spcPts val="525"/>
              </a:spcBef>
              <a:spcAft>
                <a:spcPts val="0"/>
              </a:spcAft>
              <a:buClr>
                <a:schemeClr val="dk2"/>
              </a:buClr>
              <a:buSzPts val="750"/>
              <a:buFont typeface="Cabin"/>
              <a:buNone/>
              <a:defRPr b="0" i="0" sz="750" u="none" cap="none" strike="noStrike">
                <a:solidFill>
                  <a:srgbClr val="595959"/>
                </a:solidFill>
                <a:latin typeface="Cabin"/>
                <a:ea typeface="Cabin"/>
                <a:cs typeface="Cabin"/>
                <a:sym typeface="Cabin"/>
              </a:defRPr>
            </a:lvl8pPr>
            <a:lvl9pPr indent="-228600" lvl="8" marL="4114800" marR="0" rtl="0" algn="l">
              <a:lnSpc>
                <a:spcPct val="110000"/>
              </a:lnSpc>
              <a:spcBef>
                <a:spcPts val="525"/>
              </a:spcBef>
              <a:spcAft>
                <a:spcPts val="0"/>
              </a:spcAft>
              <a:buClr>
                <a:schemeClr val="dk2"/>
              </a:buClr>
              <a:buSzPts val="750"/>
              <a:buFont typeface="Arial"/>
              <a:buNone/>
              <a:defRPr b="0" i="0" sz="750" u="none" cap="none" strike="noStrike">
                <a:solidFill>
                  <a:srgbClr val="595959"/>
                </a:solidFill>
                <a:latin typeface="Cabin"/>
                <a:ea typeface="Cabin"/>
                <a:cs typeface="Cabin"/>
                <a:sym typeface="Cabin"/>
              </a:defRPr>
            </a:lvl9pPr>
          </a:lstStyle>
          <a:p/>
        </p:txBody>
      </p:sp>
      <p:sp>
        <p:nvSpPr>
          <p:cNvPr id="43" name="Google Shape;43;p6"/>
          <p:cNvSpPr txBox="1"/>
          <p:nvPr>
            <p:ph idx="10" type="dt"/>
          </p:nvPr>
        </p:nvSpPr>
        <p:spPr>
          <a:xfrm>
            <a:off x="574463" y="4781759"/>
            <a:ext cx="92434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4" name="Google Shape;44;p6"/>
          <p:cNvSpPr txBox="1"/>
          <p:nvPr>
            <p:ph idx="11" type="ftr"/>
          </p:nvPr>
        </p:nvSpPr>
        <p:spPr>
          <a:xfrm>
            <a:off x="1577716" y="4781759"/>
            <a:ext cx="2611634"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5" name="Google Shape;45;p6"/>
          <p:cNvSpPr txBox="1"/>
          <p:nvPr>
            <p:ph idx="12" type="sldNum"/>
          </p:nvPr>
        </p:nvSpPr>
        <p:spPr>
          <a:xfrm>
            <a:off x="4265676" y="4781759"/>
            <a:ext cx="925830"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bg>
      <p:bgPr>
        <a:solidFill>
          <a:schemeClr val="accent1"/>
        </a:solidFill>
      </p:bgPr>
    </p:bg>
    <p:spTree>
      <p:nvGrpSpPr>
        <p:cNvPr id="46" name="Shape 46"/>
        <p:cNvGrpSpPr/>
        <p:nvPr/>
      </p:nvGrpSpPr>
      <p:grpSpPr>
        <a:xfrm>
          <a:off x="0" y="0"/>
          <a:ext cx="0" cy="0"/>
          <a:chOff x="0" y="0"/>
          <a:chExt cx="0" cy="0"/>
        </a:xfrm>
      </p:grpSpPr>
      <p:sp>
        <p:nvSpPr>
          <p:cNvPr id="47" name="Google Shape;47;p7" title="scalloped circle"/>
          <p:cNvSpPr/>
          <p:nvPr/>
        </p:nvSpPr>
        <p:spPr>
          <a:xfrm>
            <a:off x="2667763" y="473202"/>
            <a:ext cx="3926681" cy="3921919"/>
          </a:xfrm>
          <a:custGeom>
            <a:rect b="b" l="l" r="r" t="t"/>
            <a:pathLst>
              <a:path extrusionOk="0" h="3294" w="3298">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lt2"/>
          </a:solidFill>
          <a:ln>
            <a:noFill/>
          </a:ln>
        </p:spPr>
      </p:sp>
      <p:sp>
        <p:nvSpPr>
          <p:cNvPr id="48" name="Google Shape;48;p7"/>
          <p:cNvSpPr txBox="1"/>
          <p:nvPr>
            <p:ph type="ctrTitle"/>
          </p:nvPr>
        </p:nvSpPr>
        <p:spPr>
          <a:xfrm>
            <a:off x="808892" y="823791"/>
            <a:ext cx="7738814" cy="3296241"/>
          </a:xfrm>
          <a:prstGeom prst="rect">
            <a:avLst/>
          </a:prstGeom>
          <a:noFill/>
          <a:ln>
            <a:noFill/>
          </a:ln>
        </p:spPr>
        <p:txBody>
          <a:bodyPr anchorCtr="0" anchor="ctr" bIns="45700" lIns="91425" spcFirstLastPara="1" rIns="91425" wrap="square" tIns="45700"/>
          <a:lstStyle>
            <a:lvl1pPr lvl="0" marR="0" rtl="0" algn="ctr">
              <a:lnSpc>
                <a:spcPct val="90000"/>
              </a:lnSpc>
              <a:spcBef>
                <a:spcPts val="0"/>
              </a:spcBef>
              <a:spcAft>
                <a:spcPts val="0"/>
              </a:spcAft>
              <a:buClr>
                <a:schemeClr val="dk2"/>
              </a:buClr>
              <a:buSzPts val="7500"/>
              <a:buFont typeface="Impact"/>
              <a:buNone/>
              <a:defRPr b="0" i="0" sz="7500" u="none" cap="none" strike="noStrike">
                <a:solidFill>
                  <a:schemeClr val="dk2"/>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9" name="Google Shape;49;p7"/>
          <p:cNvSpPr txBox="1"/>
          <p:nvPr>
            <p:ph idx="1" type="subTitle"/>
          </p:nvPr>
        </p:nvSpPr>
        <p:spPr>
          <a:xfrm>
            <a:off x="1661284" y="4484398"/>
            <a:ext cx="6034030" cy="556709"/>
          </a:xfrm>
          <a:prstGeom prst="rect">
            <a:avLst/>
          </a:prstGeom>
          <a:noFill/>
          <a:ln>
            <a:noFill/>
          </a:ln>
        </p:spPr>
        <p:txBody>
          <a:bodyPr anchorCtr="0" anchor="t" bIns="45700" lIns="91425" spcFirstLastPara="1" rIns="91425" wrap="square" tIns="45700"/>
          <a:lstStyle>
            <a:lvl1pPr lvl="0" marR="0" rtl="0" algn="ctr">
              <a:lnSpc>
                <a:spcPct val="100000"/>
              </a:lnSpc>
              <a:spcBef>
                <a:spcPts val="525"/>
              </a:spcBef>
              <a:spcAft>
                <a:spcPts val="0"/>
              </a:spcAft>
              <a:buClr>
                <a:schemeClr val="dk2"/>
              </a:buClr>
              <a:buSzPts val="1500"/>
              <a:buFont typeface="Arial"/>
              <a:buNone/>
              <a:defRPr b="1" i="0" sz="1500" u="none" cap="none" strike="noStrike">
                <a:solidFill>
                  <a:schemeClr val="dk2"/>
                </a:solidFill>
                <a:latin typeface="Cabin"/>
                <a:ea typeface="Cabin"/>
                <a:cs typeface="Cabin"/>
                <a:sym typeface="Cabin"/>
              </a:defRPr>
            </a:lvl1pPr>
            <a:lvl2pPr lvl="1" marR="0" rtl="0" algn="ctr">
              <a:lnSpc>
                <a:spcPct val="110000"/>
              </a:lnSpc>
              <a:spcBef>
                <a:spcPts val="525"/>
              </a:spcBef>
              <a:spcAft>
                <a:spcPts val="0"/>
              </a:spcAft>
              <a:buClr>
                <a:schemeClr val="dk2"/>
              </a:buClr>
              <a:buSzPts val="1500"/>
              <a:buFont typeface="Cabin"/>
              <a:buNone/>
              <a:defRPr b="0" i="0" sz="1500" u="none" cap="none" strike="noStrike">
                <a:solidFill>
                  <a:srgbClr val="595959"/>
                </a:solidFill>
                <a:latin typeface="Cabin"/>
                <a:ea typeface="Cabin"/>
                <a:cs typeface="Cabin"/>
                <a:sym typeface="Cabin"/>
              </a:defRPr>
            </a:lvl2pPr>
            <a:lvl3pPr lvl="2" marR="0" rtl="0" algn="ctr">
              <a:lnSpc>
                <a:spcPct val="110000"/>
              </a:lnSpc>
              <a:spcBef>
                <a:spcPts val="525"/>
              </a:spcBef>
              <a:spcAft>
                <a:spcPts val="0"/>
              </a:spcAft>
              <a:buClr>
                <a:schemeClr val="dk2"/>
              </a:buClr>
              <a:buSzPts val="1350"/>
              <a:buFont typeface="Arial"/>
              <a:buNone/>
              <a:defRPr b="0" i="0" sz="1350" u="none" cap="none" strike="noStrike">
                <a:solidFill>
                  <a:srgbClr val="595959"/>
                </a:solidFill>
                <a:latin typeface="Cabin"/>
                <a:ea typeface="Cabin"/>
                <a:cs typeface="Cabin"/>
                <a:sym typeface="Cabin"/>
              </a:defRPr>
            </a:lvl3pPr>
            <a:lvl4pPr lvl="3" marR="0" rtl="0" algn="ctr">
              <a:lnSpc>
                <a:spcPct val="110000"/>
              </a:lnSpc>
              <a:spcBef>
                <a:spcPts val="525"/>
              </a:spcBef>
              <a:spcAft>
                <a:spcPts val="0"/>
              </a:spcAft>
              <a:buClr>
                <a:schemeClr val="dk2"/>
              </a:buClr>
              <a:buSzPts val="1200"/>
              <a:buFont typeface="Cabin"/>
              <a:buNone/>
              <a:defRPr b="0" i="0" sz="1200" u="none" cap="none" strike="noStrike">
                <a:solidFill>
                  <a:srgbClr val="595959"/>
                </a:solidFill>
                <a:latin typeface="Cabin"/>
                <a:ea typeface="Cabin"/>
                <a:cs typeface="Cabin"/>
                <a:sym typeface="Cabin"/>
              </a:defRPr>
            </a:lvl4pPr>
            <a:lvl5pPr lvl="4" marR="0" rtl="0" algn="ctr">
              <a:lnSpc>
                <a:spcPct val="110000"/>
              </a:lnSpc>
              <a:spcBef>
                <a:spcPts val="525"/>
              </a:spcBef>
              <a:spcAft>
                <a:spcPts val="0"/>
              </a:spcAft>
              <a:buClr>
                <a:schemeClr val="dk2"/>
              </a:buClr>
              <a:buSzPts val="1200"/>
              <a:buFont typeface="Arial"/>
              <a:buNone/>
              <a:defRPr b="0" i="0" sz="1200" u="none" cap="none" strike="noStrike">
                <a:solidFill>
                  <a:srgbClr val="595959"/>
                </a:solidFill>
                <a:latin typeface="Cabin"/>
                <a:ea typeface="Cabin"/>
                <a:cs typeface="Cabin"/>
                <a:sym typeface="Cabin"/>
              </a:defRPr>
            </a:lvl5pPr>
            <a:lvl6pPr lvl="5" marR="0" rtl="0" algn="ctr">
              <a:lnSpc>
                <a:spcPct val="110000"/>
              </a:lnSpc>
              <a:spcBef>
                <a:spcPts val="525"/>
              </a:spcBef>
              <a:spcAft>
                <a:spcPts val="0"/>
              </a:spcAft>
              <a:buClr>
                <a:schemeClr val="dk2"/>
              </a:buClr>
              <a:buSzPts val="1200"/>
              <a:buFont typeface="Cabin"/>
              <a:buNone/>
              <a:defRPr b="0" i="0" sz="1200" u="none" cap="none" strike="noStrike">
                <a:solidFill>
                  <a:srgbClr val="595959"/>
                </a:solidFill>
                <a:latin typeface="Cabin"/>
                <a:ea typeface="Cabin"/>
                <a:cs typeface="Cabin"/>
                <a:sym typeface="Cabin"/>
              </a:defRPr>
            </a:lvl6pPr>
            <a:lvl7pPr lvl="6" marR="0" rtl="0" algn="ctr">
              <a:lnSpc>
                <a:spcPct val="110000"/>
              </a:lnSpc>
              <a:spcBef>
                <a:spcPts val="525"/>
              </a:spcBef>
              <a:spcAft>
                <a:spcPts val="0"/>
              </a:spcAft>
              <a:buClr>
                <a:schemeClr val="dk2"/>
              </a:buClr>
              <a:buSzPts val="1200"/>
              <a:buFont typeface="Arial"/>
              <a:buNone/>
              <a:defRPr b="0" i="0" sz="1200" u="none" cap="none" strike="noStrike">
                <a:solidFill>
                  <a:srgbClr val="595959"/>
                </a:solidFill>
                <a:latin typeface="Cabin"/>
                <a:ea typeface="Cabin"/>
                <a:cs typeface="Cabin"/>
                <a:sym typeface="Cabin"/>
              </a:defRPr>
            </a:lvl7pPr>
            <a:lvl8pPr lvl="7" marR="0" rtl="0" algn="ctr">
              <a:lnSpc>
                <a:spcPct val="110000"/>
              </a:lnSpc>
              <a:spcBef>
                <a:spcPts val="525"/>
              </a:spcBef>
              <a:spcAft>
                <a:spcPts val="0"/>
              </a:spcAft>
              <a:buClr>
                <a:schemeClr val="dk2"/>
              </a:buClr>
              <a:buSzPts val="1200"/>
              <a:buFont typeface="Cabin"/>
              <a:buNone/>
              <a:defRPr b="0" i="0" sz="1200" u="none" cap="none" strike="noStrike">
                <a:solidFill>
                  <a:srgbClr val="595959"/>
                </a:solidFill>
                <a:latin typeface="Cabin"/>
                <a:ea typeface="Cabin"/>
                <a:cs typeface="Cabin"/>
                <a:sym typeface="Cabin"/>
              </a:defRPr>
            </a:lvl8pPr>
            <a:lvl9pPr lvl="8" marR="0" rtl="0" algn="ctr">
              <a:lnSpc>
                <a:spcPct val="110000"/>
              </a:lnSpc>
              <a:spcBef>
                <a:spcPts val="525"/>
              </a:spcBef>
              <a:spcAft>
                <a:spcPts val="0"/>
              </a:spcAft>
              <a:buClr>
                <a:schemeClr val="dk2"/>
              </a:buClr>
              <a:buSzPts val="1200"/>
              <a:buFont typeface="Arial"/>
              <a:buNone/>
              <a:defRPr b="0" i="0" sz="1200" u="none" cap="none" strike="noStrike">
                <a:solidFill>
                  <a:srgbClr val="595959"/>
                </a:solidFill>
                <a:latin typeface="Cabin"/>
                <a:ea typeface="Cabin"/>
                <a:cs typeface="Cabin"/>
                <a:sym typeface="Cabin"/>
              </a:defRPr>
            </a:lvl9pPr>
          </a:lstStyle>
          <a:p/>
        </p:txBody>
      </p:sp>
      <p:sp>
        <p:nvSpPr>
          <p:cNvPr id="50" name="Google Shape;50;p7"/>
          <p:cNvSpPr txBox="1"/>
          <p:nvPr>
            <p:ph idx="10" type="dt"/>
          </p:nvPr>
        </p:nvSpPr>
        <p:spPr>
          <a:xfrm>
            <a:off x="808892" y="4781759"/>
            <a:ext cx="174729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895E04"/>
              </a:buClr>
              <a:buSzPts val="900"/>
              <a:buFont typeface="Arial"/>
              <a:buNone/>
              <a:defRPr b="0" i="0" sz="900" u="none" cap="none" strike="noStrike">
                <a:solidFill>
                  <a:srgbClr val="895E04"/>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1" name="Google Shape;51;p7"/>
          <p:cNvSpPr txBox="1"/>
          <p:nvPr>
            <p:ph idx="11" type="ftr"/>
          </p:nvPr>
        </p:nvSpPr>
        <p:spPr>
          <a:xfrm>
            <a:off x="3135249"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895E04"/>
              </a:buClr>
              <a:buSzPts val="900"/>
              <a:buFont typeface="Arial"/>
              <a:buNone/>
              <a:defRPr b="0" i="0" sz="900" u="none" cap="none" strike="noStrike">
                <a:solidFill>
                  <a:srgbClr val="895E04"/>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2" name="Google Shape;52;p7"/>
          <p:cNvSpPr txBox="1"/>
          <p:nvPr>
            <p:ph idx="12" type="sldNum"/>
          </p:nvPr>
        </p:nvSpPr>
        <p:spPr>
          <a:xfrm>
            <a:off x="6800414" y="4781759"/>
            <a:ext cx="1747292"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
        <p:nvSpPr>
          <p:cNvPr id="53" name="Google Shape;53;p7" title="left edge border"/>
          <p:cNvSpPr/>
          <p:nvPr/>
        </p:nvSpPr>
        <p:spPr>
          <a:xfrm>
            <a:off x="0" y="0"/>
            <a:ext cx="212598"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54" name="Shape 54"/>
        <p:cNvGrpSpPr/>
        <p:nvPr/>
      </p:nvGrpSpPr>
      <p:grpSpPr>
        <a:xfrm>
          <a:off x="0" y="0"/>
          <a:ext cx="0" cy="0"/>
          <a:chOff x="0" y="0"/>
          <a:chExt cx="0" cy="0"/>
        </a:xfrm>
      </p:grpSpPr>
      <p:sp>
        <p:nvSpPr>
          <p:cNvPr id="55" name="Google Shape;55;p8"/>
          <p:cNvSpPr txBox="1"/>
          <p:nvPr>
            <p:ph type="title"/>
          </p:nvPr>
        </p:nvSpPr>
        <p:spPr>
          <a:xfrm>
            <a:off x="938758" y="286789"/>
            <a:ext cx="7633742" cy="1119099"/>
          </a:xfrm>
          <a:prstGeom prst="rect">
            <a:avLst/>
          </a:prstGeom>
          <a:noFill/>
          <a:ln>
            <a:noFill/>
          </a:ln>
        </p:spPr>
        <p:txBody>
          <a:bodyPr anchorCtr="0" anchor="t" bIns="45700" lIns="91425" spcFirstLastPara="1" rIns="91425" wrap="square" tIns="45700"/>
          <a:lstStyle>
            <a:lvl1pPr lvl="0" marR="0" rtl="0" algn="l">
              <a:lnSpc>
                <a:spcPct val="90000"/>
              </a:lnSpc>
              <a:spcBef>
                <a:spcPts val="0"/>
              </a:spcBef>
              <a:spcAft>
                <a:spcPts val="0"/>
              </a:spcAft>
              <a:buClr>
                <a:schemeClr val="dk2"/>
              </a:buClr>
              <a:buSzPts val="3825"/>
              <a:buFont typeface="Impact"/>
              <a:buNone/>
              <a:defRPr b="0" i="0" sz="3825" u="none" cap="none" strike="noStrike">
                <a:solidFill>
                  <a:schemeClr val="dk2"/>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6" name="Google Shape;56;p8"/>
          <p:cNvSpPr txBox="1"/>
          <p:nvPr>
            <p:ph idx="1" type="body"/>
          </p:nvPr>
        </p:nvSpPr>
        <p:spPr>
          <a:xfrm>
            <a:off x="938758" y="1714501"/>
            <a:ext cx="7633742" cy="2695193"/>
          </a:xfrm>
          <a:prstGeom prst="rect">
            <a:avLst/>
          </a:prstGeom>
          <a:noFill/>
          <a:ln>
            <a:noFill/>
          </a:ln>
        </p:spPr>
        <p:txBody>
          <a:bodyPr anchorCtr="0" anchor="t" bIns="45700" lIns="91425" spcFirstLastPara="1" rIns="91425" wrap="square" tIns="45700"/>
          <a:lstStyle>
            <a:lvl1pPr indent="-323850" lvl="0" marL="4572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1pPr>
            <a:lvl2pPr indent="-314325" lvl="1" marL="914400" marR="0" rtl="0" algn="l">
              <a:lnSpc>
                <a:spcPct val="110000"/>
              </a:lnSpc>
              <a:spcBef>
                <a:spcPts val="525"/>
              </a:spcBef>
              <a:spcAft>
                <a:spcPts val="0"/>
              </a:spcAft>
              <a:buClr>
                <a:schemeClr val="dk2"/>
              </a:buClr>
              <a:buSzPts val="1350"/>
              <a:buFont typeface="Cabin"/>
              <a:buChar char="–"/>
              <a:defRPr b="0" i="0" sz="1350" u="none" cap="none" strike="noStrike">
                <a:solidFill>
                  <a:srgbClr val="595959"/>
                </a:solidFill>
                <a:latin typeface="Cabin"/>
                <a:ea typeface="Cabin"/>
                <a:cs typeface="Cabin"/>
                <a:sym typeface="Cabin"/>
              </a:defRPr>
            </a:lvl2pPr>
            <a:lvl3pPr indent="-304800" lvl="2" marL="1371600" marR="0" rtl="0" algn="l">
              <a:lnSpc>
                <a:spcPct val="110000"/>
              </a:lnSpc>
              <a:spcBef>
                <a:spcPts val="525"/>
              </a:spcBef>
              <a:spcAft>
                <a:spcPts val="0"/>
              </a:spcAft>
              <a:buClr>
                <a:schemeClr val="dk2"/>
              </a:buClr>
              <a:buSzPts val="1200"/>
              <a:buFont typeface="Arial"/>
              <a:buChar char="•"/>
              <a:defRPr b="0" i="0" sz="1200" u="none" cap="none" strike="noStrike">
                <a:solidFill>
                  <a:srgbClr val="595959"/>
                </a:solidFill>
                <a:latin typeface="Cabin"/>
                <a:ea typeface="Cabin"/>
                <a:cs typeface="Cabin"/>
                <a:sym typeface="Cabin"/>
              </a:defRPr>
            </a:lvl3pPr>
            <a:lvl4pPr indent="-295275" lvl="3" marL="18288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4pPr>
            <a:lvl5pPr indent="-295275" lvl="4" marL="22860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5pPr>
            <a:lvl6pPr indent="-295275" lvl="5" marL="27432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6pPr>
            <a:lvl7pPr indent="-295275" lvl="6" marL="32004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7pPr>
            <a:lvl8pPr indent="-295275" lvl="7" marL="36576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8pPr>
            <a:lvl9pPr indent="-295275" lvl="8" marL="41148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9pPr>
          </a:lstStyle>
          <a:p/>
        </p:txBody>
      </p:sp>
      <p:sp>
        <p:nvSpPr>
          <p:cNvPr id="57" name="Google Shape;57;p8"/>
          <p:cNvSpPr txBox="1"/>
          <p:nvPr>
            <p:ph idx="10" type="dt"/>
          </p:nvPr>
        </p:nvSpPr>
        <p:spPr>
          <a:xfrm>
            <a:off x="938758" y="4781759"/>
            <a:ext cx="174729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8" name="Google Shape;58;p8"/>
          <p:cNvSpPr txBox="1"/>
          <p:nvPr>
            <p:ph idx="11" type="ftr"/>
          </p:nvPr>
        </p:nvSpPr>
        <p:spPr>
          <a:xfrm>
            <a:off x="3028950"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9" name="Google Shape;59;p8"/>
          <p:cNvSpPr txBox="1"/>
          <p:nvPr>
            <p:ph idx="12" type="sldNum"/>
          </p:nvPr>
        </p:nvSpPr>
        <p:spPr>
          <a:xfrm>
            <a:off x="6457951" y="4781759"/>
            <a:ext cx="2114549"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showMasterSp="0" type="secHead">
  <p:cSld name="SECTION_HEADER">
    <p:bg>
      <p:bgPr>
        <a:solidFill>
          <a:schemeClr val="dk2"/>
        </a:solidFill>
      </p:bgPr>
    </p:bg>
    <p:spTree>
      <p:nvGrpSpPr>
        <p:cNvPr id="60" name="Shape 60"/>
        <p:cNvGrpSpPr/>
        <p:nvPr/>
      </p:nvGrpSpPr>
      <p:grpSpPr>
        <a:xfrm>
          <a:off x="0" y="0"/>
          <a:ext cx="0" cy="0"/>
          <a:chOff x="0" y="0"/>
          <a:chExt cx="0" cy="0"/>
        </a:xfrm>
      </p:grpSpPr>
      <p:sp>
        <p:nvSpPr>
          <p:cNvPr id="61" name="Google Shape;61;p9"/>
          <p:cNvSpPr txBox="1"/>
          <p:nvPr>
            <p:ph type="title"/>
          </p:nvPr>
        </p:nvSpPr>
        <p:spPr>
          <a:xfrm>
            <a:off x="2432197" y="805417"/>
            <a:ext cx="6140303" cy="3048470"/>
          </a:xfrm>
          <a:prstGeom prst="rect">
            <a:avLst/>
          </a:prstGeom>
          <a:noFill/>
          <a:ln>
            <a:noFill/>
          </a:ln>
        </p:spPr>
        <p:txBody>
          <a:bodyPr anchorCtr="0" anchor="b" bIns="45700" lIns="91425" spcFirstLastPara="1" rIns="91425" wrap="square" tIns="45700"/>
          <a:lstStyle>
            <a:lvl1pPr lvl="0" marR="0" rtl="0" algn="l">
              <a:lnSpc>
                <a:spcPct val="90000"/>
              </a:lnSpc>
              <a:spcBef>
                <a:spcPts val="0"/>
              </a:spcBef>
              <a:spcAft>
                <a:spcPts val="0"/>
              </a:spcAft>
              <a:buClr>
                <a:schemeClr val="lt2"/>
              </a:buClr>
              <a:buSzPts val="6300"/>
              <a:buFont typeface="Impact"/>
              <a:buNone/>
              <a:defRPr b="0" i="0" sz="6300" u="none" cap="none" strike="noStrike">
                <a:solidFill>
                  <a:schemeClr val="lt2"/>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2" name="Google Shape;62;p9"/>
          <p:cNvSpPr txBox="1"/>
          <p:nvPr>
            <p:ph idx="1" type="body"/>
          </p:nvPr>
        </p:nvSpPr>
        <p:spPr>
          <a:xfrm>
            <a:off x="2432198" y="3869836"/>
            <a:ext cx="5263116" cy="713351"/>
          </a:xfrm>
          <a:prstGeom prst="rect">
            <a:avLst/>
          </a:prstGeom>
          <a:noFill/>
          <a:ln>
            <a:noFill/>
          </a:ln>
        </p:spPr>
        <p:txBody>
          <a:bodyPr anchorCtr="0" anchor="t" bIns="45700" lIns="91425" spcFirstLastPara="1" rIns="91425" wrap="square" tIns="45700"/>
          <a:lstStyle>
            <a:lvl1pPr indent="-228600" lvl="0" marL="457200" marR="0" rtl="0" algn="l">
              <a:lnSpc>
                <a:spcPct val="100000"/>
              </a:lnSpc>
              <a:spcBef>
                <a:spcPts val="525"/>
              </a:spcBef>
              <a:spcAft>
                <a:spcPts val="0"/>
              </a:spcAft>
              <a:buClr>
                <a:schemeClr val="lt2"/>
              </a:buClr>
              <a:buSzPts val="1500"/>
              <a:buFont typeface="Arial"/>
              <a:buNone/>
              <a:defRPr b="1" i="0" sz="1500" u="none" cap="none" strike="noStrike">
                <a:solidFill>
                  <a:schemeClr val="accent1"/>
                </a:solidFill>
                <a:latin typeface="Cabin"/>
                <a:ea typeface="Cabin"/>
                <a:cs typeface="Cabin"/>
                <a:sym typeface="Cabin"/>
              </a:defRPr>
            </a:lvl1pPr>
            <a:lvl2pPr indent="-228600" lvl="1" marL="914400" marR="0" rtl="0" algn="l">
              <a:lnSpc>
                <a:spcPct val="110000"/>
              </a:lnSpc>
              <a:spcBef>
                <a:spcPts val="525"/>
              </a:spcBef>
              <a:spcAft>
                <a:spcPts val="0"/>
              </a:spcAft>
              <a:buClr>
                <a:schemeClr val="lt2"/>
              </a:buClr>
              <a:buSzPts val="1500"/>
              <a:buFont typeface="Cabin"/>
              <a:buNone/>
              <a:defRPr b="0" i="0" sz="1500" u="none" cap="none" strike="noStrike">
                <a:solidFill>
                  <a:schemeClr val="lt1"/>
                </a:solidFill>
                <a:latin typeface="Cabin"/>
                <a:ea typeface="Cabin"/>
                <a:cs typeface="Cabin"/>
                <a:sym typeface="Cabin"/>
              </a:defRPr>
            </a:lvl2pPr>
            <a:lvl3pPr indent="-228600" lvl="2" marL="1371600" marR="0" rtl="0" algn="l">
              <a:lnSpc>
                <a:spcPct val="110000"/>
              </a:lnSpc>
              <a:spcBef>
                <a:spcPts val="525"/>
              </a:spcBef>
              <a:spcAft>
                <a:spcPts val="0"/>
              </a:spcAft>
              <a:buClr>
                <a:schemeClr val="lt2"/>
              </a:buClr>
              <a:buSzPts val="1350"/>
              <a:buFont typeface="Arial"/>
              <a:buNone/>
              <a:defRPr b="0" i="0" sz="1350" u="none" cap="none" strike="noStrike">
                <a:solidFill>
                  <a:schemeClr val="lt1"/>
                </a:solidFill>
                <a:latin typeface="Cabin"/>
                <a:ea typeface="Cabin"/>
                <a:cs typeface="Cabin"/>
                <a:sym typeface="Cabin"/>
              </a:defRPr>
            </a:lvl3pPr>
            <a:lvl4pPr indent="-228600" lvl="3" marL="1828800" marR="0" rtl="0" algn="l">
              <a:lnSpc>
                <a:spcPct val="110000"/>
              </a:lnSpc>
              <a:spcBef>
                <a:spcPts val="525"/>
              </a:spcBef>
              <a:spcAft>
                <a:spcPts val="0"/>
              </a:spcAft>
              <a:buClr>
                <a:schemeClr val="lt2"/>
              </a:buClr>
              <a:buSzPts val="1200"/>
              <a:buFont typeface="Cabin"/>
              <a:buNone/>
              <a:defRPr b="0" i="0" sz="1200" u="none" cap="none" strike="noStrike">
                <a:solidFill>
                  <a:schemeClr val="lt1"/>
                </a:solidFill>
                <a:latin typeface="Cabin"/>
                <a:ea typeface="Cabin"/>
                <a:cs typeface="Cabin"/>
                <a:sym typeface="Cabin"/>
              </a:defRPr>
            </a:lvl4pPr>
            <a:lvl5pPr indent="-228600" lvl="4" marL="2286000" marR="0" rtl="0" algn="l">
              <a:lnSpc>
                <a:spcPct val="110000"/>
              </a:lnSpc>
              <a:spcBef>
                <a:spcPts val="525"/>
              </a:spcBef>
              <a:spcAft>
                <a:spcPts val="0"/>
              </a:spcAft>
              <a:buClr>
                <a:schemeClr val="lt2"/>
              </a:buClr>
              <a:buSzPts val="1200"/>
              <a:buFont typeface="Arial"/>
              <a:buNone/>
              <a:defRPr b="0" i="0" sz="1200" u="none" cap="none" strike="noStrike">
                <a:solidFill>
                  <a:schemeClr val="lt1"/>
                </a:solidFill>
                <a:latin typeface="Cabin"/>
                <a:ea typeface="Cabin"/>
                <a:cs typeface="Cabin"/>
                <a:sym typeface="Cabin"/>
              </a:defRPr>
            </a:lvl5pPr>
            <a:lvl6pPr indent="-228600" lvl="5" marL="2743200" marR="0" rtl="0" algn="l">
              <a:lnSpc>
                <a:spcPct val="110000"/>
              </a:lnSpc>
              <a:spcBef>
                <a:spcPts val="525"/>
              </a:spcBef>
              <a:spcAft>
                <a:spcPts val="0"/>
              </a:spcAft>
              <a:buClr>
                <a:schemeClr val="lt2"/>
              </a:buClr>
              <a:buSzPts val="1200"/>
              <a:buFont typeface="Cabin"/>
              <a:buNone/>
              <a:defRPr b="0" i="0" sz="1200" u="none" cap="none" strike="noStrike">
                <a:solidFill>
                  <a:schemeClr val="lt1"/>
                </a:solidFill>
                <a:latin typeface="Cabin"/>
                <a:ea typeface="Cabin"/>
                <a:cs typeface="Cabin"/>
                <a:sym typeface="Cabin"/>
              </a:defRPr>
            </a:lvl6pPr>
            <a:lvl7pPr indent="-228600" lvl="6" marL="3200400" marR="0" rtl="0" algn="l">
              <a:lnSpc>
                <a:spcPct val="110000"/>
              </a:lnSpc>
              <a:spcBef>
                <a:spcPts val="525"/>
              </a:spcBef>
              <a:spcAft>
                <a:spcPts val="0"/>
              </a:spcAft>
              <a:buClr>
                <a:schemeClr val="lt2"/>
              </a:buClr>
              <a:buSzPts val="1200"/>
              <a:buFont typeface="Arial"/>
              <a:buNone/>
              <a:defRPr b="0" i="0" sz="1200" u="none" cap="none" strike="noStrike">
                <a:solidFill>
                  <a:schemeClr val="lt1"/>
                </a:solidFill>
                <a:latin typeface="Cabin"/>
                <a:ea typeface="Cabin"/>
                <a:cs typeface="Cabin"/>
                <a:sym typeface="Cabin"/>
              </a:defRPr>
            </a:lvl7pPr>
            <a:lvl8pPr indent="-228600" lvl="7" marL="3657600" marR="0" rtl="0" algn="l">
              <a:lnSpc>
                <a:spcPct val="110000"/>
              </a:lnSpc>
              <a:spcBef>
                <a:spcPts val="525"/>
              </a:spcBef>
              <a:spcAft>
                <a:spcPts val="0"/>
              </a:spcAft>
              <a:buClr>
                <a:schemeClr val="lt2"/>
              </a:buClr>
              <a:buSzPts val="1200"/>
              <a:buFont typeface="Cabin"/>
              <a:buNone/>
              <a:defRPr b="0" i="0" sz="1200" u="none" cap="none" strike="noStrike">
                <a:solidFill>
                  <a:schemeClr val="lt1"/>
                </a:solidFill>
                <a:latin typeface="Cabin"/>
                <a:ea typeface="Cabin"/>
                <a:cs typeface="Cabin"/>
                <a:sym typeface="Cabin"/>
              </a:defRPr>
            </a:lvl8pPr>
            <a:lvl9pPr indent="-228600" lvl="8" marL="4114800" marR="0" rtl="0" algn="l">
              <a:lnSpc>
                <a:spcPct val="110000"/>
              </a:lnSpc>
              <a:spcBef>
                <a:spcPts val="525"/>
              </a:spcBef>
              <a:spcAft>
                <a:spcPts val="0"/>
              </a:spcAft>
              <a:buClr>
                <a:schemeClr val="lt2"/>
              </a:buClr>
              <a:buSzPts val="1200"/>
              <a:buFont typeface="Arial"/>
              <a:buNone/>
              <a:defRPr b="0" i="0" sz="1200" u="none" cap="none" strike="noStrike">
                <a:solidFill>
                  <a:schemeClr val="lt1"/>
                </a:solidFill>
                <a:latin typeface="Cabin"/>
                <a:ea typeface="Cabin"/>
                <a:cs typeface="Cabin"/>
                <a:sym typeface="Cabin"/>
              </a:defRPr>
            </a:lvl9pPr>
          </a:lstStyle>
          <a:p/>
        </p:txBody>
      </p:sp>
      <p:sp>
        <p:nvSpPr>
          <p:cNvPr id="63" name="Google Shape;63;p9"/>
          <p:cNvSpPr txBox="1"/>
          <p:nvPr>
            <p:ph idx="10" type="dt"/>
          </p:nvPr>
        </p:nvSpPr>
        <p:spPr>
          <a:xfrm>
            <a:off x="2427410" y="4781759"/>
            <a:ext cx="1120460"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chemeClr val="lt2"/>
              </a:buClr>
              <a:buSzPts val="900"/>
              <a:buFont typeface="Arial"/>
              <a:buNone/>
              <a:defRPr b="0" i="0" sz="900" u="none" cap="none" strike="noStrike">
                <a:solidFill>
                  <a:schemeClr val="l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4" name="Google Shape;64;p9"/>
          <p:cNvSpPr txBox="1"/>
          <p:nvPr>
            <p:ph idx="11" type="ftr"/>
          </p:nvPr>
        </p:nvSpPr>
        <p:spPr>
          <a:xfrm>
            <a:off x="3959298"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chemeClr val="lt2"/>
              </a:buClr>
              <a:buSzPts val="900"/>
              <a:buFont typeface="Arial"/>
              <a:buNone/>
              <a:defRPr b="0" i="0" sz="900" u="none" cap="none" strike="noStrike">
                <a:solidFill>
                  <a:schemeClr val="l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5" name="Google Shape;65;p9"/>
          <p:cNvSpPr txBox="1"/>
          <p:nvPr>
            <p:ph idx="12" type="sldNum"/>
          </p:nvPr>
        </p:nvSpPr>
        <p:spPr>
          <a:xfrm>
            <a:off x="7456825" y="4781759"/>
            <a:ext cx="1115675"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grpSp>
        <p:nvGrpSpPr>
          <p:cNvPr id="66" name="Google Shape;66;p9" title="left scallop shape"/>
          <p:cNvGrpSpPr/>
          <p:nvPr/>
        </p:nvGrpSpPr>
        <p:grpSpPr>
          <a:xfrm>
            <a:off x="0" y="0"/>
            <a:ext cx="2110979" cy="5143500"/>
            <a:chOff x="0" y="0"/>
            <a:chExt cx="2814638" cy="6858000"/>
          </a:xfrm>
        </p:grpSpPr>
        <p:sp>
          <p:nvSpPr>
            <p:cNvPr id="67" name="Google Shape;67;p9" title="left scallop shape"/>
            <p:cNvSpPr/>
            <p:nvPr/>
          </p:nvSpPr>
          <p:spPr>
            <a:xfrm>
              <a:off x="0" y="0"/>
              <a:ext cx="2814638" cy="6858000"/>
            </a:xfrm>
            <a:custGeom>
              <a:rect b="b" l="l" r="r" t="t"/>
              <a:pathLst>
                <a:path extrusionOk="0" h="4320" w="1773">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lt2"/>
            </a:solidFill>
            <a:ln>
              <a:noFill/>
            </a:ln>
          </p:spPr>
        </p:sp>
        <p:sp>
          <p:nvSpPr>
            <p:cNvPr id="68" name="Google Shape;68;p9" title="left scallop inline"/>
            <p:cNvSpPr/>
            <p:nvPr/>
          </p:nvSpPr>
          <p:spPr>
            <a:xfrm>
              <a:off x="874382" y="0"/>
              <a:ext cx="1646238" cy="6858000"/>
            </a:xfrm>
            <a:custGeom>
              <a:rect b="b" l="l" r="r" t="t"/>
              <a:pathLst>
                <a:path extrusionOk="0" h="4320" w="1037">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a:noFill/>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69" name="Shape 69"/>
        <p:cNvGrpSpPr/>
        <p:nvPr/>
      </p:nvGrpSpPr>
      <p:grpSpPr>
        <a:xfrm>
          <a:off x="0" y="0"/>
          <a:ext cx="0" cy="0"/>
          <a:chOff x="0" y="0"/>
          <a:chExt cx="0" cy="0"/>
        </a:xfrm>
      </p:grpSpPr>
      <p:sp>
        <p:nvSpPr>
          <p:cNvPr id="70" name="Google Shape;70;p10"/>
          <p:cNvSpPr txBox="1"/>
          <p:nvPr>
            <p:ph type="title"/>
          </p:nvPr>
        </p:nvSpPr>
        <p:spPr>
          <a:xfrm>
            <a:off x="939546" y="285750"/>
            <a:ext cx="7629525" cy="1120138"/>
          </a:xfrm>
          <a:prstGeom prst="rect">
            <a:avLst/>
          </a:prstGeom>
          <a:noFill/>
          <a:ln>
            <a:noFill/>
          </a:ln>
        </p:spPr>
        <p:txBody>
          <a:bodyPr anchorCtr="0" anchor="t" bIns="45700" lIns="91425" spcFirstLastPara="1" rIns="91425" wrap="square" tIns="45700"/>
          <a:lstStyle>
            <a:lvl1pPr lvl="0" marR="0" rtl="0" algn="l">
              <a:lnSpc>
                <a:spcPct val="90000"/>
              </a:lnSpc>
              <a:spcBef>
                <a:spcPts val="0"/>
              </a:spcBef>
              <a:spcAft>
                <a:spcPts val="0"/>
              </a:spcAft>
              <a:buClr>
                <a:schemeClr val="dk2"/>
              </a:buClr>
              <a:buSzPts val="3825"/>
              <a:buFont typeface="Impact"/>
              <a:buNone/>
              <a:defRPr b="0" i="0" sz="3825" u="none" cap="none" strike="noStrike">
                <a:solidFill>
                  <a:schemeClr val="dk2"/>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1" name="Google Shape;71;p10"/>
          <p:cNvSpPr txBox="1"/>
          <p:nvPr>
            <p:ph idx="1" type="body"/>
          </p:nvPr>
        </p:nvSpPr>
        <p:spPr>
          <a:xfrm>
            <a:off x="938759" y="1649725"/>
            <a:ext cx="3600450" cy="474397"/>
          </a:xfrm>
          <a:prstGeom prst="rect">
            <a:avLst/>
          </a:prstGeom>
          <a:noFill/>
          <a:ln>
            <a:noFill/>
          </a:ln>
        </p:spPr>
        <p:txBody>
          <a:bodyPr anchorCtr="0" anchor="b" bIns="45700" lIns="91425" spcFirstLastPara="1" rIns="91425" wrap="square" tIns="45700"/>
          <a:lstStyle>
            <a:lvl1pPr indent="-228600" lvl="0" marL="457200" marR="0" rtl="0" algn="l">
              <a:lnSpc>
                <a:spcPct val="100000"/>
              </a:lnSpc>
              <a:spcBef>
                <a:spcPts val="525"/>
              </a:spcBef>
              <a:spcAft>
                <a:spcPts val="0"/>
              </a:spcAft>
              <a:buClr>
                <a:schemeClr val="dk2"/>
              </a:buClr>
              <a:buSzPts val="1425"/>
              <a:buFont typeface="Arial"/>
              <a:buNone/>
              <a:defRPr b="1" i="0" sz="1425" u="none" cap="none" strike="noStrike">
                <a:solidFill>
                  <a:schemeClr val="dk2"/>
                </a:solidFill>
                <a:latin typeface="Cabin"/>
                <a:ea typeface="Cabin"/>
                <a:cs typeface="Cabin"/>
                <a:sym typeface="Cabin"/>
              </a:defRPr>
            </a:lvl1pPr>
            <a:lvl2pPr indent="-228600" lvl="1" marL="914400" marR="0" rtl="0" algn="l">
              <a:lnSpc>
                <a:spcPct val="110000"/>
              </a:lnSpc>
              <a:spcBef>
                <a:spcPts val="525"/>
              </a:spcBef>
              <a:spcAft>
                <a:spcPts val="0"/>
              </a:spcAft>
              <a:buClr>
                <a:schemeClr val="dk2"/>
              </a:buClr>
              <a:buSzPts val="1425"/>
              <a:buFont typeface="Cabin"/>
              <a:buNone/>
              <a:defRPr b="1" i="0" sz="1425" u="none" cap="none" strike="noStrike">
                <a:solidFill>
                  <a:srgbClr val="595959"/>
                </a:solidFill>
                <a:latin typeface="Cabin"/>
                <a:ea typeface="Cabin"/>
                <a:cs typeface="Cabin"/>
                <a:sym typeface="Cabin"/>
              </a:defRPr>
            </a:lvl2pPr>
            <a:lvl3pPr indent="-228600" lvl="2" marL="1371600" marR="0" rtl="0" algn="l">
              <a:lnSpc>
                <a:spcPct val="110000"/>
              </a:lnSpc>
              <a:spcBef>
                <a:spcPts val="525"/>
              </a:spcBef>
              <a:spcAft>
                <a:spcPts val="0"/>
              </a:spcAft>
              <a:buClr>
                <a:schemeClr val="dk2"/>
              </a:buClr>
              <a:buSzPts val="1350"/>
              <a:buFont typeface="Arial"/>
              <a:buNone/>
              <a:defRPr b="1" i="0" sz="1350" u="none" cap="none" strike="noStrike">
                <a:solidFill>
                  <a:srgbClr val="595959"/>
                </a:solidFill>
                <a:latin typeface="Cabin"/>
                <a:ea typeface="Cabin"/>
                <a:cs typeface="Cabin"/>
                <a:sym typeface="Cabin"/>
              </a:defRPr>
            </a:lvl3pPr>
            <a:lvl4pPr indent="-228600" lvl="3" marL="1828800" marR="0" rtl="0" algn="l">
              <a:lnSpc>
                <a:spcPct val="110000"/>
              </a:lnSpc>
              <a:spcBef>
                <a:spcPts val="525"/>
              </a:spcBef>
              <a:spcAft>
                <a:spcPts val="0"/>
              </a:spcAft>
              <a:buClr>
                <a:schemeClr val="dk2"/>
              </a:buClr>
              <a:buSzPts val="1200"/>
              <a:buFont typeface="Cabin"/>
              <a:buNone/>
              <a:defRPr b="1" i="0" sz="1200" u="none" cap="none" strike="noStrike">
                <a:solidFill>
                  <a:srgbClr val="595959"/>
                </a:solidFill>
                <a:latin typeface="Cabin"/>
                <a:ea typeface="Cabin"/>
                <a:cs typeface="Cabin"/>
                <a:sym typeface="Cabin"/>
              </a:defRPr>
            </a:lvl4pPr>
            <a:lvl5pPr indent="-228600" lvl="4" marL="2286000" marR="0" rtl="0" algn="l">
              <a:lnSpc>
                <a:spcPct val="110000"/>
              </a:lnSpc>
              <a:spcBef>
                <a:spcPts val="525"/>
              </a:spcBef>
              <a:spcAft>
                <a:spcPts val="0"/>
              </a:spcAft>
              <a:buClr>
                <a:schemeClr val="dk2"/>
              </a:buClr>
              <a:buSzPts val="1200"/>
              <a:buFont typeface="Arial"/>
              <a:buNone/>
              <a:defRPr b="1" i="0" sz="1200" u="none" cap="none" strike="noStrike">
                <a:solidFill>
                  <a:srgbClr val="595959"/>
                </a:solidFill>
                <a:latin typeface="Cabin"/>
                <a:ea typeface="Cabin"/>
                <a:cs typeface="Cabin"/>
                <a:sym typeface="Cabin"/>
              </a:defRPr>
            </a:lvl5pPr>
            <a:lvl6pPr indent="-228600" lvl="5" marL="2743200" marR="0" rtl="0" algn="l">
              <a:lnSpc>
                <a:spcPct val="110000"/>
              </a:lnSpc>
              <a:spcBef>
                <a:spcPts val="525"/>
              </a:spcBef>
              <a:spcAft>
                <a:spcPts val="0"/>
              </a:spcAft>
              <a:buClr>
                <a:schemeClr val="dk2"/>
              </a:buClr>
              <a:buSzPts val="1200"/>
              <a:buFont typeface="Cabin"/>
              <a:buNone/>
              <a:defRPr b="1" i="0" sz="1200" u="none" cap="none" strike="noStrike">
                <a:solidFill>
                  <a:srgbClr val="595959"/>
                </a:solidFill>
                <a:latin typeface="Cabin"/>
                <a:ea typeface="Cabin"/>
                <a:cs typeface="Cabin"/>
                <a:sym typeface="Cabin"/>
              </a:defRPr>
            </a:lvl6pPr>
            <a:lvl7pPr indent="-228600" lvl="6" marL="3200400" marR="0" rtl="0" algn="l">
              <a:lnSpc>
                <a:spcPct val="110000"/>
              </a:lnSpc>
              <a:spcBef>
                <a:spcPts val="525"/>
              </a:spcBef>
              <a:spcAft>
                <a:spcPts val="0"/>
              </a:spcAft>
              <a:buClr>
                <a:schemeClr val="dk2"/>
              </a:buClr>
              <a:buSzPts val="1200"/>
              <a:buFont typeface="Arial"/>
              <a:buNone/>
              <a:defRPr b="1" i="0" sz="1200" u="none" cap="none" strike="noStrike">
                <a:solidFill>
                  <a:srgbClr val="595959"/>
                </a:solidFill>
                <a:latin typeface="Cabin"/>
                <a:ea typeface="Cabin"/>
                <a:cs typeface="Cabin"/>
                <a:sym typeface="Cabin"/>
              </a:defRPr>
            </a:lvl7pPr>
            <a:lvl8pPr indent="-228600" lvl="7" marL="3657600" marR="0" rtl="0" algn="l">
              <a:lnSpc>
                <a:spcPct val="110000"/>
              </a:lnSpc>
              <a:spcBef>
                <a:spcPts val="525"/>
              </a:spcBef>
              <a:spcAft>
                <a:spcPts val="0"/>
              </a:spcAft>
              <a:buClr>
                <a:schemeClr val="dk2"/>
              </a:buClr>
              <a:buSzPts val="1200"/>
              <a:buFont typeface="Cabin"/>
              <a:buNone/>
              <a:defRPr b="1" i="0" sz="1200" u="none" cap="none" strike="noStrike">
                <a:solidFill>
                  <a:srgbClr val="595959"/>
                </a:solidFill>
                <a:latin typeface="Cabin"/>
                <a:ea typeface="Cabin"/>
                <a:cs typeface="Cabin"/>
                <a:sym typeface="Cabin"/>
              </a:defRPr>
            </a:lvl8pPr>
            <a:lvl9pPr indent="-228600" lvl="8" marL="4114800" marR="0" rtl="0" algn="l">
              <a:lnSpc>
                <a:spcPct val="110000"/>
              </a:lnSpc>
              <a:spcBef>
                <a:spcPts val="525"/>
              </a:spcBef>
              <a:spcAft>
                <a:spcPts val="0"/>
              </a:spcAft>
              <a:buClr>
                <a:schemeClr val="dk2"/>
              </a:buClr>
              <a:buSzPts val="1200"/>
              <a:buFont typeface="Arial"/>
              <a:buNone/>
              <a:defRPr b="1" i="0" sz="1200" u="none" cap="none" strike="noStrike">
                <a:solidFill>
                  <a:srgbClr val="595959"/>
                </a:solidFill>
                <a:latin typeface="Cabin"/>
                <a:ea typeface="Cabin"/>
                <a:cs typeface="Cabin"/>
                <a:sym typeface="Cabin"/>
              </a:defRPr>
            </a:lvl9pPr>
          </a:lstStyle>
          <a:p/>
        </p:txBody>
      </p:sp>
      <p:sp>
        <p:nvSpPr>
          <p:cNvPr id="72" name="Google Shape;72;p10"/>
          <p:cNvSpPr txBox="1"/>
          <p:nvPr>
            <p:ph idx="2" type="body"/>
          </p:nvPr>
        </p:nvSpPr>
        <p:spPr>
          <a:xfrm>
            <a:off x="942975" y="2181826"/>
            <a:ext cx="3600450" cy="2247299"/>
          </a:xfrm>
          <a:prstGeom prst="rect">
            <a:avLst/>
          </a:prstGeom>
          <a:noFill/>
          <a:ln>
            <a:noFill/>
          </a:ln>
        </p:spPr>
        <p:txBody>
          <a:bodyPr anchorCtr="0" anchor="t" bIns="45700" lIns="91425" spcFirstLastPara="1" rIns="91425" wrap="square" tIns="45700"/>
          <a:lstStyle>
            <a:lvl1pPr indent="-323850" lvl="0" marL="4572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1pPr>
            <a:lvl2pPr indent="-314325" lvl="1" marL="914400" marR="0" rtl="0" algn="l">
              <a:lnSpc>
                <a:spcPct val="110000"/>
              </a:lnSpc>
              <a:spcBef>
                <a:spcPts val="525"/>
              </a:spcBef>
              <a:spcAft>
                <a:spcPts val="0"/>
              </a:spcAft>
              <a:buClr>
                <a:schemeClr val="dk2"/>
              </a:buClr>
              <a:buSzPts val="1350"/>
              <a:buFont typeface="Cabin"/>
              <a:buChar char="–"/>
              <a:defRPr b="0" i="0" sz="1350" u="none" cap="none" strike="noStrike">
                <a:solidFill>
                  <a:srgbClr val="595959"/>
                </a:solidFill>
                <a:latin typeface="Cabin"/>
                <a:ea typeface="Cabin"/>
                <a:cs typeface="Cabin"/>
                <a:sym typeface="Cabin"/>
              </a:defRPr>
            </a:lvl2pPr>
            <a:lvl3pPr indent="-304800" lvl="2" marL="1371600" marR="0" rtl="0" algn="l">
              <a:lnSpc>
                <a:spcPct val="110000"/>
              </a:lnSpc>
              <a:spcBef>
                <a:spcPts val="525"/>
              </a:spcBef>
              <a:spcAft>
                <a:spcPts val="0"/>
              </a:spcAft>
              <a:buClr>
                <a:schemeClr val="dk2"/>
              </a:buClr>
              <a:buSzPts val="1200"/>
              <a:buFont typeface="Arial"/>
              <a:buChar char="•"/>
              <a:defRPr b="0" i="0" sz="1200" u="none" cap="none" strike="noStrike">
                <a:solidFill>
                  <a:srgbClr val="595959"/>
                </a:solidFill>
                <a:latin typeface="Cabin"/>
                <a:ea typeface="Cabin"/>
                <a:cs typeface="Cabin"/>
                <a:sym typeface="Cabin"/>
              </a:defRPr>
            </a:lvl3pPr>
            <a:lvl4pPr indent="-295275" lvl="3" marL="18288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4pPr>
            <a:lvl5pPr indent="-295275" lvl="4" marL="22860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5pPr>
            <a:lvl6pPr indent="-295275" lvl="5" marL="27432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6pPr>
            <a:lvl7pPr indent="-295275" lvl="6" marL="32004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7pPr>
            <a:lvl8pPr indent="-295275" lvl="7" marL="36576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8pPr>
            <a:lvl9pPr indent="-295275" lvl="8" marL="41148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9pPr>
          </a:lstStyle>
          <a:p/>
        </p:txBody>
      </p:sp>
      <p:sp>
        <p:nvSpPr>
          <p:cNvPr id="73" name="Google Shape;73;p10"/>
          <p:cNvSpPr txBox="1"/>
          <p:nvPr>
            <p:ph idx="3" type="body"/>
          </p:nvPr>
        </p:nvSpPr>
        <p:spPr>
          <a:xfrm>
            <a:off x="4975398" y="1649725"/>
            <a:ext cx="3600450" cy="474397"/>
          </a:xfrm>
          <a:prstGeom prst="rect">
            <a:avLst/>
          </a:prstGeom>
          <a:noFill/>
          <a:ln>
            <a:noFill/>
          </a:ln>
        </p:spPr>
        <p:txBody>
          <a:bodyPr anchorCtr="0" anchor="b" bIns="45700" lIns="91425" spcFirstLastPara="1" rIns="91425" wrap="square" tIns="45700"/>
          <a:lstStyle>
            <a:lvl1pPr indent="-228600" lvl="0" marL="457200" marR="0" rtl="0" algn="l">
              <a:lnSpc>
                <a:spcPct val="100000"/>
              </a:lnSpc>
              <a:spcBef>
                <a:spcPts val="525"/>
              </a:spcBef>
              <a:spcAft>
                <a:spcPts val="0"/>
              </a:spcAft>
              <a:buClr>
                <a:schemeClr val="dk2"/>
              </a:buClr>
              <a:buSzPts val="1425"/>
              <a:buFont typeface="Arial"/>
              <a:buNone/>
              <a:defRPr b="1" i="0" sz="1425" u="none" cap="none" strike="noStrike">
                <a:solidFill>
                  <a:schemeClr val="dk2"/>
                </a:solidFill>
                <a:latin typeface="Cabin"/>
                <a:ea typeface="Cabin"/>
                <a:cs typeface="Cabin"/>
                <a:sym typeface="Cabin"/>
              </a:defRPr>
            </a:lvl1pPr>
            <a:lvl2pPr indent="-228600" lvl="1" marL="914400" marR="0" rtl="0" algn="l">
              <a:lnSpc>
                <a:spcPct val="110000"/>
              </a:lnSpc>
              <a:spcBef>
                <a:spcPts val="525"/>
              </a:spcBef>
              <a:spcAft>
                <a:spcPts val="0"/>
              </a:spcAft>
              <a:buClr>
                <a:schemeClr val="dk2"/>
              </a:buClr>
              <a:buSzPts val="1425"/>
              <a:buFont typeface="Cabin"/>
              <a:buNone/>
              <a:defRPr b="1" i="0" sz="1425" u="none" cap="none" strike="noStrike">
                <a:solidFill>
                  <a:srgbClr val="595959"/>
                </a:solidFill>
                <a:latin typeface="Cabin"/>
                <a:ea typeface="Cabin"/>
                <a:cs typeface="Cabin"/>
                <a:sym typeface="Cabin"/>
              </a:defRPr>
            </a:lvl2pPr>
            <a:lvl3pPr indent="-228600" lvl="2" marL="1371600" marR="0" rtl="0" algn="l">
              <a:lnSpc>
                <a:spcPct val="110000"/>
              </a:lnSpc>
              <a:spcBef>
                <a:spcPts val="525"/>
              </a:spcBef>
              <a:spcAft>
                <a:spcPts val="0"/>
              </a:spcAft>
              <a:buClr>
                <a:schemeClr val="dk2"/>
              </a:buClr>
              <a:buSzPts val="1350"/>
              <a:buFont typeface="Arial"/>
              <a:buNone/>
              <a:defRPr b="1" i="0" sz="1350" u="none" cap="none" strike="noStrike">
                <a:solidFill>
                  <a:srgbClr val="595959"/>
                </a:solidFill>
                <a:latin typeface="Cabin"/>
                <a:ea typeface="Cabin"/>
                <a:cs typeface="Cabin"/>
                <a:sym typeface="Cabin"/>
              </a:defRPr>
            </a:lvl3pPr>
            <a:lvl4pPr indent="-228600" lvl="3" marL="1828800" marR="0" rtl="0" algn="l">
              <a:lnSpc>
                <a:spcPct val="110000"/>
              </a:lnSpc>
              <a:spcBef>
                <a:spcPts val="525"/>
              </a:spcBef>
              <a:spcAft>
                <a:spcPts val="0"/>
              </a:spcAft>
              <a:buClr>
                <a:schemeClr val="dk2"/>
              </a:buClr>
              <a:buSzPts val="1200"/>
              <a:buFont typeface="Cabin"/>
              <a:buNone/>
              <a:defRPr b="1" i="0" sz="1200" u="none" cap="none" strike="noStrike">
                <a:solidFill>
                  <a:srgbClr val="595959"/>
                </a:solidFill>
                <a:latin typeface="Cabin"/>
                <a:ea typeface="Cabin"/>
                <a:cs typeface="Cabin"/>
                <a:sym typeface="Cabin"/>
              </a:defRPr>
            </a:lvl4pPr>
            <a:lvl5pPr indent="-228600" lvl="4" marL="2286000" marR="0" rtl="0" algn="l">
              <a:lnSpc>
                <a:spcPct val="110000"/>
              </a:lnSpc>
              <a:spcBef>
                <a:spcPts val="525"/>
              </a:spcBef>
              <a:spcAft>
                <a:spcPts val="0"/>
              </a:spcAft>
              <a:buClr>
                <a:schemeClr val="dk2"/>
              </a:buClr>
              <a:buSzPts val="1200"/>
              <a:buFont typeface="Arial"/>
              <a:buNone/>
              <a:defRPr b="1" i="0" sz="1200" u="none" cap="none" strike="noStrike">
                <a:solidFill>
                  <a:srgbClr val="595959"/>
                </a:solidFill>
                <a:latin typeface="Cabin"/>
                <a:ea typeface="Cabin"/>
                <a:cs typeface="Cabin"/>
                <a:sym typeface="Cabin"/>
              </a:defRPr>
            </a:lvl5pPr>
            <a:lvl6pPr indent="-228600" lvl="5" marL="2743200" marR="0" rtl="0" algn="l">
              <a:lnSpc>
                <a:spcPct val="110000"/>
              </a:lnSpc>
              <a:spcBef>
                <a:spcPts val="525"/>
              </a:spcBef>
              <a:spcAft>
                <a:spcPts val="0"/>
              </a:spcAft>
              <a:buClr>
                <a:schemeClr val="dk2"/>
              </a:buClr>
              <a:buSzPts val="1200"/>
              <a:buFont typeface="Cabin"/>
              <a:buNone/>
              <a:defRPr b="1" i="0" sz="1200" u="none" cap="none" strike="noStrike">
                <a:solidFill>
                  <a:srgbClr val="595959"/>
                </a:solidFill>
                <a:latin typeface="Cabin"/>
                <a:ea typeface="Cabin"/>
                <a:cs typeface="Cabin"/>
                <a:sym typeface="Cabin"/>
              </a:defRPr>
            </a:lvl6pPr>
            <a:lvl7pPr indent="-228600" lvl="6" marL="3200400" marR="0" rtl="0" algn="l">
              <a:lnSpc>
                <a:spcPct val="110000"/>
              </a:lnSpc>
              <a:spcBef>
                <a:spcPts val="525"/>
              </a:spcBef>
              <a:spcAft>
                <a:spcPts val="0"/>
              </a:spcAft>
              <a:buClr>
                <a:schemeClr val="dk2"/>
              </a:buClr>
              <a:buSzPts val="1200"/>
              <a:buFont typeface="Arial"/>
              <a:buNone/>
              <a:defRPr b="1" i="0" sz="1200" u="none" cap="none" strike="noStrike">
                <a:solidFill>
                  <a:srgbClr val="595959"/>
                </a:solidFill>
                <a:latin typeface="Cabin"/>
                <a:ea typeface="Cabin"/>
                <a:cs typeface="Cabin"/>
                <a:sym typeface="Cabin"/>
              </a:defRPr>
            </a:lvl7pPr>
            <a:lvl8pPr indent="-228600" lvl="7" marL="3657600" marR="0" rtl="0" algn="l">
              <a:lnSpc>
                <a:spcPct val="110000"/>
              </a:lnSpc>
              <a:spcBef>
                <a:spcPts val="525"/>
              </a:spcBef>
              <a:spcAft>
                <a:spcPts val="0"/>
              </a:spcAft>
              <a:buClr>
                <a:schemeClr val="dk2"/>
              </a:buClr>
              <a:buSzPts val="1200"/>
              <a:buFont typeface="Cabin"/>
              <a:buNone/>
              <a:defRPr b="1" i="0" sz="1200" u="none" cap="none" strike="noStrike">
                <a:solidFill>
                  <a:srgbClr val="595959"/>
                </a:solidFill>
                <a:latin typeface="Cabin"/>
                <a:ea typeface="Cabin"/>
                <a:cs typeface="Cabin"/>
                <a:sym typeface="Cabin"/>
              </a:defRPr>
            </a:lvl8pPr>
            <a:lvl9pPr indent="-228600" lvl="8" marL="4114800" marR="0" rtl="0" algn="l">
              <a:lnSpc>
                <a:spcPct val="110000"/>
              </a:lnSpc>
              <a:spcBef>
                <a:spcPts val="525"/>
              </a:spcBef>
              <a:spcAft>
                <a:spcPts val="0"/>
              </a:spcAft>
              <a:buClr>
                <a:schemeClr val="dk2"/>
              </a:buClr>
              <a:buSzPts val="1200"/>
              <a:buFont typeface="Arial"/>
              <a:buNone/>
              <a:defRPr b="1" i="0" sz="1200" u="none" cap="none" strike="noStrike">
                <a:solidFill>
                  <a:srgbClr val="595959"/>
                </a:solidFill>
                <a:latin typeface="Cabin"/>
                <a:ea typeface="Cabin"/>
                <a:cs typeface="Cabin"/>
                <a:sym typeface="Cabin"/>
              </a:defRPr>
            </a:lvl9pPr>
          </a:lstStyle>
          <a:p/>
        </p:txBody>
      </p:sp>
      <p:sp>
        <p:nvSpPr>
          <p:cNvPr id="74" name="Google Shape;74;p10"/>
          <p:cNvSpPr txBox="1"/>
          <p:nvPr>
            <p:ph idx="4" type="body"/>
          </p:nvPr>
        </p:nvSpPr>
        <p:spPr>
          <a:xfrm>
            <a:off x="4975398" y="2181826"/>
            <a:ext cx="3600450" cy="2247299"/>
          </a:xfrm>
          <a:prstGeom prst="rect">
            <a:avLst/>
          </a:prstGeom>
          <a:noFill/>
          <a:ln>
            <a:noFill/>
          </a:ln>
        </p:spPr>
        <p:txBody>
          <a:bodyPr anchorCtr="0" anchor="t" bIns="45700" lIns="91425" spcFirstLastPara="1" rIns="91425" wrap="square" tIns="45700"/>
          <a:lstStyle>
            <a:lvl1pPr indent="-323850" lvl="0" marL="4572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1pPr>
            <a:lvl2pPr indent="-314325" lvl="1" marL="914400" marR="0" rtl="0" algn="l">
              <a:lnSpc>
                <a:spcPct val="110000"/>
              </a:lnSpc>
              <a:spcBef>
                <a:spcPts val="525"/>
              </a:spcBef>
              <a:spcAft>
                <a:spcPts val="0"/>
              </a:spcAft>
              <a:buClr>
                <a:schemeClr val="dk2"/>
              </a:buClr>
              <a:buSzPts val="1350"/>
              <a:buFont typeface="Cabin"/>
              <a:buChar char="–"/>
              <a:defRPr b="0" i="0" sz="1350" u="none" cap="none" strike="noStrike">
                <a:solidFill>
                  <a:srgbClr val="595959"/>
                </a:solidFill>
                <a:latin typeface="Cabin"/>
                <a:ea typeface="Cabin"/>
                <a:cs typeface="Cabin"/>
                <a:sym typeface="Cabin"/>
              </a:defRPr>
            </a:lvl2pPr>
            <a:lvl3pPr indent="-304800" lvl="2" marL="1371600" marR="0" rtl="0" algn="l">
              <a:lnSpc>
                <a:spcPct val="110000"/>
              </a:lnSpc>
              <a:spcBef>
                <a:spcPts val="525"/>
              </a:spcBef>
              <a:spcAft>
                <a:spcPts val="0"/>
              </a:spcAft>
              <a:buClr>
                <a:schemeClr val="dk2"/>
              </a:buClr>
              <a:buSzPts val="1200"/>
              <a:buFont typeface="Arial"/>
              <a:buChar char="•"/>
              <a:defRPr b="0" i="0" sz="1200" u="none" cap="none" strike="noStrike">
                <a:solidFill>
                  <a:srgbClr val="595959"/>
                </a:solidFill>
                <a:latin typeface="Cabin"/>
                <a:ea typeface="Cabin"/>
                <a:cs typeface="Cabin"/>
                <a:sym typeface="Cabin"/>
              </a:defRPr>
            </a:lvl3pPr>
            <a:lvl4pPr indent="-295275" lvl="3" marL="18288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4pPr>
            <a:lvl5pPr indent="-295275" lvl="4" marL="22860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5pPr>
            <a:lvl6pPr indent="-295275" lvl="5" marL="27432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6pPr>
            <a:lvl7pPr indent="-295275" lvl="6" marL="32004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7pPr>
            <a:lvl8pPr indent="-295275" lvl="7" marL="36576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8pPr>
            <a:lvl9pPr indent="-295275" lvl="8" marL="41148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9pPr>
          </a:lstStyle>
          <a:p/>
        </p:txBody>
      </p:sp>
      <p:sp>
        <p:nvSpPr>
          <p:cNvPr id="75" name="Google Shape;75;p10"/>
          <p:cNvSpPr txBox="1"/>
          <p:nvPr>
            <p:ph idx="10" type="dt"/>
          </p:nvPr>
        </p:nvSpPr>
        <p:spPr>
          <a:xfrm>
            <a:off x="938758" y="4781759"/>
            <a:ext cx="174729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6" name="Google Shape;76;p10"/>
          <p:cNvSpPr txBox="1"/>
          <p:nvPr>
            <p:ph idx="11" type="ftr"/>
          </p:nvPr>
        </p:nvSpPr>
        <p:spPr>
          <a:xfrm>
            <a:off x="3028950"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7" name="Google Shape;77;p10"/>
          <p:cNvSpPr txBox="1"/>
          <p:nvPr>
            <p:ph idx="12" type="sldNum"/>
          </p:nvPr>
        </p:nvSpPr>
        <p:spPr>
          <a:xfrm>
            <a:off x="6457951" y="4781759"/>
            <a:ext cx="2114549"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38758" y="286789"/>
            <a:ext cx="7633742" cy="1119099"/>
          </a:xfrm>
          <a:prstGeom prst="rect">
            <a:avLst/>
          </a:prstGeom>
          <a:noFill/>
          <a:ln>
            <a:noFill/>
          </a:ln>
        </p:spPr>
        <p:txBody>
          <a:bodyPr anchorCtr="0" anchor="t" bIns="45700" lIns="91425" spcFirstLastPara="1" rIns="91425" wrap="square" tIns="45700"/>
          <a:lstStyle>
            <a:lvl1pPr lvl="0" marR="0" rtl="0" algn="l">
              <a:lnSpc>
                <a:spcPct val="90000"/>
              </a:lnSpc>
              <a:spcBef>
                <a:spcPts val="0"/>
              </a:spcBef>
              <a:spcAft>
                <a:spcPts val="0"/>
              </a:spcAft>
              <a:buClr>
                <a:schemeClr val="dk2"/>
              </a:buClr>
              <a:buSzPts val="3825"/>
              <a:buFont typeface="Impact"/>
              <a:buNone/>
              <a:defRPr b="0" i="0" sz="3825" u="none" cap="none" strike="noStrike">
                <a:solidFill>
                  <a:schemeClr val="dk2"/>
                </a:solidFill>
                <a:latin typeface="Impact"/>
                <a:ea typeface="Impact"/>
                <a:cs typeface="Impact"/>
                <a:sym typeface="Impac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938758" y="1714501"/>
            <a:ext cx="7633742" cy="2695193"/>
          </a:xfrm>
          <a:prstGeom prst="rect">
            <a:avLst/>
          </a:prstGeom>
          <a:noFill/>
          <a:ln>
            <a:noFill/>
          </a:ln>
        </p:spPr>
        <p:txBody>
          <a:bodyPr anchorCtr="0" anchor="t" bIns="45700" lIns="91425" spcFirstLastPara="1" rIns="91425" wrap="square" tIns="45700"/>
          <a:lstStyle>
            <a:lvl1pPr indent="-323850" lvl="0" marL="457200" marR="0" rtl="0" algn="l">
              <a:lnSpc>
                <a:spcPct val="110000"/>
              </a:lnSpc>
              <a:spcBef>
                <a:spcPts val="525"/>
              </a:spcBef>
              <a:spcAft>
                <a:spcPts val="0"/>
              </a:spcAft>
              <a:buClr>
                <a:schemeClr val="dk2"/>
              </a:buClr>
              <a:buSzPts val="1500"/>
              <a:buFont typeface="Arial"/>
              <a:buChar char="•"/>
              <a:defRPr b="0" i="0" sz="1500" u="none" cap="none" strike="noStrike">
                <a:solidFill>
                  <a:srgbClr val="595959"/>
                </a:solidFill>
                <a:latin typeface="Cabin"/>
                <a:ea typeface="Cabin"/>
                <a:cs typeface="Cabin"/>
                <a:sym typeface="Cabin"/>
              </a:defRPr>
            </a:lvl1pPr>
            <a:lvl2pPr indent="-314325" lvl="1" marL="914400" marR="0" rtl="0" algn="l">
              <a:lnSpc>
                <a:spcPct val="110000"/>
              </a:lnSpc>
              <a:spcBef>
                <a:spcPts val="525"/>
              </a:spcBef>
              <a:spcAft>
                <a:spcPts val="0"/>
              </a:spcAft>
              <a:buClr>
                <a:schemeClr val="dk2"/>
              </a:buClr>
              <a:buSzPts val="1350"/>
              <a:buFont typeface="Cabin"/>
              <a:buChar char="–"/>
              <a:defRPr b="0" i="0" sz="1350" u="none" cap="none" strike="noStrike">
                <a:solidFill>
                  <a:srgbClr val="595959"/>
                </a:solidFill>
                <a:latin typeface="Cabin"/>
                <a:ea typeface="Cabin"/>
                <a:cs typeface="Cabin"/>
                <a:sym typeface="Cabin"/>
              </a:defRPr>
            </a:lvl2pPr>
            <a:lvl3pPr indent="-304800" lvl="2" marL="1371600" marR="0" rtl="0" algn="l">
              <a:lnSpc>
                <a:spcPct val="110000"/>
              </a:lnSpc>
              <a:spcBef>
                <a:spcPts val="525"/>
              </a:spcBef>
              <a:spcAft>
                <a:spcPts val="0"/>
              </a:spcAft>
              <a:buClr>
                <a:schemeClr val="dk2"/>
              </a:buClr>
              <a:buSzPts val="1200"/>
              <a:buFont typeface="Arial"/>
              <a:buChar char="•"/>
              <a:defRPr b="0" i="0" sz="1200" u="none" cap="none" strike="noStrike">
                <a:solidFill>
                  <a:srgbClr val="595959"/>
                </a:solidFill>
                <a:latin typeface="Cabin"/>
                <a:ea typeface="Cabin"/>
                <a:cs typeface="Cabin"/>
                <a:sym typeface="Cabin"/>
              </a:defRPr>
            </a:lvl3pPr>
            <a:lvl4pPr indent="-295275" lvl="3" marL="18288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4pPr>
            <a:lvl5pPr indent="-295275" lvl="4" marL="22860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5pPr>
            <a:lvl6pPr indent="-295275" lvl="5" marL="27432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6pPr>
            <a:lvl7pPr indent="-295275" lvl="6" marL="32004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7pPr>
            <a:lvl8pPr indent="-295275" lvl="7" marL="3657600" marR="0" rtl="0" algn="l">
              <a:lnSpc>
                <a:spcPct val="110000"/>
              </a:lnSpc>
              <a:spcBef>
                <a:spcPts val="525"/>
              </a:spcBef>
              <a:spcAft>
                <a:spcPts val="0"/>
              </a:spcAft>
              <a:buClr>
                <a:schemeClr val="dk2"/>
              </a:buClr>
              <a:buSzPts val="1050"/>
              <a:buFont typeface="Cabin"/>
              <a:buChar char="–"/>
              <a:defRPr b="0" i="0" sz="1050" u="none" cap="none" strike="noStrike">
                <a:solidFill>
                  <a:srgbClr val="595959"/>
                </a:solidFill>
                <a:latin typeface="Cabin"/>
                <a:ea typeface="Cabin"/>
                <a:cs typeface="Cabin"/>
                <a:sym typeface="Cabin"/>
              </a:defRPr>
            </a:lvl8pPr>
            <a:lvl9pPr indent="-295275" lvl="8" marL="4114800" marR="0" rtl="0" algn="l">
              <a:lnSpc>
                <a:spcPct val="110000"/>
              </a:lnSpc>
              <a:spcBef>
                <a:spcPts val="525"/>
              </a:spcBef>
              <a:spcAft>
                <a:spcPts val="0"/>
              </a:spcAft>
              <a:buClr>
                <a:schemeClr val="dk2"/>
              </a:buClr>
              <a:buSzPts val="1050"/>
              <a:buFont typeface="Arial"/>
              <a:buChar char="•"/>
              <a:defRPr b="0" i="0" sz="1050" u="none" cap="none" strike="noStrike">
                <a:solidFill>
                  <a:srgbClr val="595959"/>
                </a:solidFill>
                <a:latin typeface="Cabin"/>
                <a:ea typeface="Cabin"/>
                <a:cs typeface="Cabin"/>
                <a:sym typeface="Cabin"/>
              </a:defRPr>
            </a:lvl9pPr>
          </a:lstStyle>
          <a:p/>
        </p:txBody>
      </p:sp>
      <p:sp>
        <p:nvSpPr>
          <p:cNvPr id="8" name="Google Shape;8;p1"/>
          <p:cNvSpPr txBox="1"/>
          <p:nvPr>
            <p:ph idx="10" type="dt"/>
          </p:nvPr>
        </p:nvSpPr>
        <p:spPr>
          <a:xfrm>
            <a:off x="938758" y="4781759"/>
            <a:ext cx="1747292" cy="261347"/>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 name="Google Shape;9;p1"/>
          <p:cNvSpPr txBox="1"/>
          <p:nvPr>
            <p:ph idx="11" type="ftr"/>
          </p:nvPr>
        </p:nvSpPr>
        <p:spPr>
          <a:xfrm>
            <a:off x="3028950" y="4781759"/>
            <a:ext cx="3086100" cy="259347"/>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Clr>
                <a:srgbClr val="595959"/>
              </a:buClr>
              <a:buSzPts val="900"/>
              <a:buFont typeface="Arial"/>
              <a:buNone/>
              <a:defRPr b="0" i="0" sz="900" u="none" cap="none" strike="noStrike">
                <a:solidFill>
                  <a:srgbClr val="595959"/>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 name="Google Shape;10;p1"/>
          <p:cNvSpPr txBox="1"/>
          <p:nvPr>
            <p:ph idx="12" type="sldNum"/>
          </p:nvPr>
        </p:nvSpPr>
        <p:spPr>
          <a:xfrm>
            <a:off x="6457951" y="4781759"/>
            <a:ext cx="2114549" cy="25934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dk2"/>
              </a:buClr>
              <a:buSzPts val="1300"/>
              <a:buFont typeface="Trebuchet MS"/>
              <a:buNone/>
              <a:defRPr b="0" i="0" sz="1300" u="none" cap="none" strike="noStrike">
                <a:solidFill>
                  <a:schemeClr val="dk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
        <p:nvSpPr>
          <p:cNvPr id="11" name="Google Shape;11;p1" title="Left scallop edge"/>
          <p:cNvSpPr/>
          <p:nvPr/>
        </p:nvSpPr>
        <p:spPr>
          <a:xfrm>
            <a:off x="0" y="0"/>
            <a:ext cx="664369" cy="5143500"/>
          </a:xfrm>
          <a:custGeom>
            <a:rect b="b" l="l" r="r" t="t"/>
            <a:pathLst>
              <a:path extrusionOk="0" h="4320" w="558">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dk2"/>
          </a:solidFill>
          <a:ln>
            <a:noFill/>
          </a:ln>
        </p:spPr>
      </p:sp>
      <p:sp>
        <p:nvSpPr>
          <p:cNvPr id="12" name="Google Shape;12;p1" title="right edge border"/>
          <p:cNvSpPr/>
          <p:nvPr/>
        </p:nvSpPr>
        <p:spPr>
          <a:xfrm>
            <a:off x="8931402" y="0"/>
            <a:ext cx="212598"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jpg"/><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4"/>
          <p:cNvSpPr txBox="1"/>
          <p:nvPr>
            <p:ph idx="1" type="body"/>
          </p:nvPr>
        </p:nvSpPr>
        <p:spPr>
          <a:xfrm>
            <a:off x="502024" y="667287"/>
            <a:ext cx="8229600" cy="3725699"/>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100">
                <a:solidFill>
                  <a:schemeClr val="dk1"/>
                </a:solidFill>
                <a:latin typeface="Calibri"/>
                <a:ea typeface="Calibri"/>
                <a:cs typeface="Calibri"/>
                <a:sym typeface="Calibri"/>
              </a:rPr>
              <a:t>RTCNYC Tool 5.1</a:t>
            </a:r>
            <a:endParaRPr b="1" sz="1100">
              <a:solidFill>
                <a:schemeClr val="dk1"/>
              </a:solidFill>
              <a:latin typeface="Arial"/>
              <a:ea typeface="Arial"/>
              <a:cs typeface="Arial"/>
              <a:sym typeface="Arial"/>
            </a:endParaRPr>
          </a:p>
          <a:p>
            <a:pPr indent="0" lvl="0" marL="0" marR="0" rtl="0" algn="ctr">
              <a:lnSpc>
                <a:spcPct val="110000"/>
              </a:lnSpc>
              <a:spcBef>
                <a:spcPts val="0"/>
              </a:spcBef>
              <a:spcAft>
                <a:spcPts val="0"/>
              </a:spcAft>
              <a:buClr>
                <a:schemeClr val="dk2"/>
              </a:buClr>
              <a:buSzPts val="3600"/>
              <a:buFont typeface="Arial"/>
              <a:buNone/>
            </a:pPr>
            <a:r>
              <a:rPr b="1" i="0" lang="en-US" sz="3600" u="none" cap="none" strike="noStrike">
                <a:solidFill>
                  <a:schemeClr val="dk1"/>
                </a:solidFill>
                <a:latin typeface="Arial"/>
                <a:ea typeface="Arial"/>
                <a:cs typeface="Arial"/>
                <a:sym typeface="Arial"/>
              </a:rPr>
              <a:t>Right to Counsel Coalition</a:t>
            </a:r>
            <a:endParaRPr b="1" i="0" sz="2800" u="none" cap="none" strike="noStrike">
              <a:solidFill>
                <a:schemeClr val="dk1"/>
              </a:solidFill>
              <a:latin typeface="Arial"/>
              <a:ea typeface="Arial"/>
              <a:cs typeface="Arial"/>
              <a:sym typeface="Arial"/>
            </a:endParaRPr>
          </a:p>
          <a:p>
            <a:pPr indent="0" lvl="0" marL="0" marR="0" rtl="0" algn="ctr">
              <a:lnSpc>
                <a:spcPct val="110000"/>
              </a:lnSpc>
              <a:spcBef>
                <a:spcPts val="0"/>
              </a:spcBef>
              <a:spcAft>
                <a:spcPts val="0"/>
              </a:spcAft>
              <a:buClr>
                <a:schemeClr val="dk2"/>
              </a:buClr>
              <a:buSzPts val="2800"/>
              <a:buFont typeface="Arial"/>
              <a:buNone/>
            </a:pPr>
            <a:r>
              <a:t/>
            </a:r>
            <a:endParaRPr b="1" i="0" sz="2800" u="none" cap="none" strike="noStrike">
              <a:solidFill>
                <a:schemeClr val="dk1"/>
              </a:solidFill>
              <a:latin typeface="Arial"/>
              <a:ea typeface="Arial"/>
              <a:cs typeface="Arial"/>
              <a:sym typeface="Arial"/>
            </a:endParaRPr>
          </a:p>
        </p:txBody>
      </p:sp>
      <p:pic>
        <p:nvPicPr>
          <p:cNvPr id="100" name="Google Shape;100;p14"/>
          <p:cNvPicPr preferRelativeResize="0"/>
          <p:nvPr/>
        </p:nvPicPr>
        <p:blipFill rotWithShape="1">
          <a:blip r:embed="rId3">
            <a:alphaModFix/>
          </a:blip>
          <a:srcRect b="0" l="0" r="0" t="0"/>
          <a:stretch/>
        </p:blipFill>
        <p:spPr>
          <a:xfrm>
            <a:off x="3003997" y="1963271"/>
            <a:ext cx="3074072" cy="234006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663388" y="205978"/>
            <a:ext cx="8229600" cy="857400"/>
          </a:xfrm>
          <a:prstGeom prst="rect">
            <a:avLst/>
          </a:prstGeom>
          <a:noFill/>
          <a:ln>
            <a:noFill/>
          </a:ln>
        </p:spPr>
        <p:txBody>
          <a:bodyPr anchorCtr="0" anchor="b" bIns="91425" lIns="91425" spcFirstLastPara="1" rIns="91425" wrap="square" tIns="91425">
            <a:noAutofit/>
          </a:bodyPr>
          <a:lstStyle/>
          <a:p>
            <a:pPr indent="0" lvl="0" marL="0" marR="0" rtl="0" algn="l">
              <a:lnSpc>
                <a:spcPct val="90000"/>
              </a:lnSpc>
              <a:spcBef>
                <a:spcPts val="0"/>
              </a:spcBef>
              <a:spcAft>
                <a:spcPts val="0"/>
              </a:spcAft>
              <a:buClr>
                <a:schemeClr val="dk2"/>
              </a:buClr>
              <a:buSzPts val="2800"/>
              <a:buFont typeface="Impact"/>
              <a:buNone/>
            </a:pPr>
            <a:r>
              <a:rPr b="0" i="0" lang="en-US" sz="2800" u="none" cap="none" strike="noStrike">
                <a:solidFill>
                  <a:schemeClr val="dk2"/>
                </a:solidFill>
                <a:latin typeface="Impact"/>
                <a:ea typeface="Impact"/>
                <a:cs typeface="Impact"/>
                <a:sym typeface="Impact"/>
              </a:rPr>
              <a:t>RTCNYC </a:t>
            </a:r>
            <a:r>
              <a:rPr b="0" i="0" lang="en-US" sz="2800" u="none" cap="none" strike="noStrike">
                <a:solidFill>
                  <a:schemeClr val="dk1"/>
                </a:solidFill>
                <a:latin typeface="Impact"/>
                <a:ea typeface="Impact"/>
                <a:cs typeface="Impact"/>
                <a:sym typeface="Impact"/>
              </a:rPr>
              <a:t>MEMBERS AND SUPPORTERS / </a:t>
            </a:r>
            <a:br>
              <a:rPr b="0" i="0" lang="en-US" sz="2800" u="none" cap="none" strike="noStrike">
                <a:solidFill>
                  <a:schemeClr val="dk1"/>
                </a:solidFill>
                <a:latin typeface="Impact"/>
                <a:ea typeface="Impact"/>
                <a:cs typeface="Impact"/>
                <a:sym typeface="Impact"/>
              </a:rPr>
            </a:br>
            <a:r>
              <a:rPr b="0" i="0" lang="en-US" sz="2800" u="none" cap="none" strike="noStrike">
                <a:solidFill>
                  <a:srgbClr val="0070C0"/>
                </a:solidFill>
                <a:latin typeface="Impact"/>
                <a:ea typeface="Impact"/>
                <a:cs typeface="Impact"/>
                <a:sym typeface="Impact"/>
              </a:rPr>
              <a:t>MIEMBROS Y SIMPATIZANTES:</a:t>
            </a:r>
            <a:endParaRPr b="0" i="0" sz="2800" u="none" cap="none" strike="noStrike">
              <a:solidFill>
                <a:schemeClr val="dk2"/>
              </a:solidFill>
              <a:latin typeface="Impact"/>
              <a:ea typeface="Impact"/>
              <a:cs typeface="Impact"/>
              <a:sym typeface="Impact"/>
            </a:endParaRPr>
          </a:p>
        </p:txBody>
      </p:sp>
      <p:sp>
        <p:nvSpPr>
          <p:cNvPr id="161" name="Google Shape;161;p23"/>
          <p:cNvSpPr txBox="1"/>
          <p:nvPr>
            <p:ph idx="1" type="body"/>
          </p:nvPr>
        </p:nvSpPr>
        <p:spPr>
          <a:xfrm>
            <a:off x="663388" y="984997"/>
            <a:ext cx="8229600" cy="404420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1387"/>
              <a:buFont typeface="Arial"/>
              <a:buNone/>
            </a:pPr>
            <a:r>
              <a:rPr b="1" i="0" lang="en-US" sz="1387" u="none" cap="none" strike="noStrike">
                <a:solidFill>
                  <a:schemeClr val="dk1"/>
                </a:solidFill>
                <a:latin typeface="Cabin"/>
                <a:ea typeface="Cabin"/>
                <a:cs typeface="Cabin"/>
                <a:sym typeface="Cabin"/>
              </a:rPr>
              <a:t>Coalition Members / </a:t>
            </a:r>
            <a:r>
              <a:rPr b="1" i="0" lang="en-US" sz="1480" u="none" cap="none" strike="noStrike">
                <a:solidFill>
                  <a:srgbClr val="0070C0"/>
                </a:solidFill>
                <a:latin typeface="Cabin"/>
                <a:ea typeface="Cabin"/>
                <a:cs typeface="Cabin"/>
                <a:sym typeface="Cabin"/>
              </a:rPr>
              <a:t>Coalición </a:t>
            </a:r>
            <a:r>
              <a:rPr b="1" i="0" lang="en-US" sz="1387" u="none" cap="none" strike="noStrike">
                <a:solidFill>
                  <a:srgbClr val="0070C0"/>
                </a:solidFill>
                <a:latin typeface="Cabin"/>
                <a:ea typeface="Cabin"/>
                <a:cs typeface="Cabin"/>
                <a:sym typeface="Cabin"/>
              </a:rPr>
              <a:t>Miembros:</a:t>
            </a:r>
            <a:r>
              <a:rPr b="0" i="0" lang="en-US" sz="1387" u="none" cap="none" strike="noStrike">
                <a:solidFill>
                  <a:srgbClr val="0070C0"/>
                </a:solidFill>
                <a:latin typeface="Cabin"/>
                <a:ea typeface="Cabin"/>
                <a:cs typeface="Cabin"/>
                <a:sym typeface="Cabin"/>
              </a:rPr>
              <a:t> </a:t>
            </a:r>
            <a:r>
              <a:rPr b="0" i="0" lang="en-US" sz="1387" u="none" cap="none" strike="noStrike">
                <a:solidFill>
                  <a:srgbClr val="B63D35"/>
                </a:solidFill>
                <a:latin typeface="Cabin"/>
                <a:ea typeface="Cabin"/>
                <a:cs typeface="Cabin"/>
                <a:sym typeface="Cabin"/>
              </a:rPr>
              <a:t>New Settlement’s Community Action for Safe Apartments (CASA), Housing Court Answers, The Community Development Project at The Urban Justice Center, Pratt Area Community Council, New York Legal Assistance Group, Legal Services-NYC, The Legal Aid Society, MFY Legal Services, Lenox Hill Neighborhood House, Goddard Riverside Law Project, Housing Conservation Coordinators, West Side Neighborhood Alliance, South Brooklyn Legal Services, Brooklyn Legal Services Corporation A, City Meals on Wheels, Brooklyn Defender Services, DC 37,  Cooper Square Committee, CAMBA Legal Services, University Settlement, JASA/Legal Services for the Elderly in Queens, Make the Road NY, South Side United HDFC--Los Sures, Bronx Defenders, LiveOn NY, Banana Kelly CIA, Catholic Migration Services.</a:t>
            </a:r>
            <a:endParaRPr/>
          </a:p>
          <a:p>
            <a:pPr indent="0" lvl="0" marL="0" marR="0" rtl="0" algn="l">
              <a:lnSpc>
                <a:spcPct val="100000"/>
              </a:lnSpc>
              <a:spcBef>
                <a:spcPts val="0"/>
              </a:spcBef>
              <a:spcAft>
                <a:spcPts val="0"/>
              </a:spcAft>
              <a:buClr>
                <a:schemeClr val="dk2"/>
              </a:buClr>
              <a:buSzPts val="1387"/>
              <a:buFont typeface="Arial"/>
              <a:buNone/>
            </a:pPr>
            <a:r>
              <a:t/>
            </a:r>
            <a:endParaRPr b="1" i="0" sz="1387" u="none" cap="none" strike="noStrike">
              <a:solidFill>
                <a:srgbClr val="00B050"/>
              </a:solidFill>
              <a:latin typeface="Cabin"/>
              <a:ea typeface="Cabin"/>
              <a:cs typeface="Cabin"/>
              <a:sym typeface="Cabin"/>
            </a:endParaRPr>
          </a:p>
          <a:p>
            <a:pPr indent="0" lvl="0" marL="0" marR="0" rtl="0" algn="l">
              <a:lnSpc>
                <a:spcPct val="100000"/>
              </a:lnSpc>
              <a:spcBef>
                <a:spcPts val="0"/>
              </a:spcBef>
              <a:spcAft>
                <a:spcPts val="0"/>
              </a:spcAft>
              <a:buClr>
                <a:schemeClr val="dk2"/>
              </a:buClr>
              <a:buSzPts val="1387"/>
              <a:buFont typeface="Arial"/>
              <a:buNone/>
            </a:pPr>
            <a:r>
              <a:rPr b="1" i="0" lang="en-US" sz="1387" u="none" cap="none" strike="noStrike">
                <a:solidFill>
                  <a:schemeClr val="dk1"/>
                </a:solidFill>
                <a:latin typeface="Cabin"/>
                <a:ea typeface="Cabin"/>
                <a:cs typeface="Cabin"/>
                <a:sym typeface="Cabin"/>
              </a:rPr>
              <a:t>Supporters / </a:t>
            </a:r>
            <a:r>
              <a:rPr b="1" i="0" lang="en-US" sz="1387" u="none" cap="none" strike="noStrike">
                <a:solidFill>
                  <a:srgbClr val="0070C0"/>
                </a:solidFill>
                <a:latin typeface="Cabin"/>
                <a:ea typeface="Cabin"/>
                <a:cs typeface="Cabin"/>
                <a:sym typeface="Cabin"/>
              </a:rPr>
              <a:t>Simpatizantes: </a:t>
            </a:r>
            <a:r>
              <a:rPr b="0" i="0" lang="en-US" sz="1387" u="none" cap="none" strike="noStrike">
                <a:solidFill>
                  <a:srgbClr val="B63D35"/>
                </a:solidFill>
                <a:latin typeface="Cabin"/>
                <a:ea typeface="Cabin"/>
                <a:cs typeface="Cabin"/>
                <a:sym typeface="Cabin"/>
              </a:rPr>
              <a:t>Impact Center for Public Interest Law at New York Law School,Coalition for the Homeless, Fifth Avenue Committee, Community Service Society, Met Council on Housing, MinKwon Center for Community Action, Tenants &amp; Neighbors, CAAAV, Brooklyn Tenants United, National Center for Access to Justice, VOCAL-NY, National Coalition for a Civil Right to Counsel, Touro Law Center, Interfaith Assembly on Homelessness and Housing, Human Rights Institute at the Columbia Law School, Chhaya CDC, The Bronx Jewish Community Council, Flatbush Tenant Coalition, Homeless Services United, Inc., Hudson Guild, UAW Local 2325 - Assoc. of Legal Aid Attorneys (AFL-CIO), New York Immigration Coalition. </a:t>
            </a:r>
            <a:endParaRPr/>
          </a:p>
          <a:p>
            <a:pPr indent="-83375" lvl="0" marL="171450" marR="0" rtl="0" algn="l">
              <a:lnSpc>
                <a:spcPct val="100000"/>
              </a:lnSpc>
              <a:spcBef>
                <a:spcPts val="0"/>
              </a:spcBef>
              <a:spcAft>
                <a:spcPts val="0"/>
              </a:spcAft>
              <a:buClr>
                <a:schemeClr val="dk2"/>
              </a:buClr>
              <a:buSzPts val="1387"/>
              <a:buFont typeface="Arial"/>
              <a:buNone/>
            </a:pPr>
            <a:r>
              <a:t/>
            </a:r>
            <a:endParaRPr b="0" i="0" sz="1387" u="none" cap="none" strike="noStrike">
              <a:solidFill>
                <a:srgbClr val="595959"/>
              </a:solidFill>
              <a:latin typeface="Cabin"/>
              <a:ea typeface="Cabin"/>
              <a:cs typeface="Cabin"/>
              <a:sym typeface="Cabin"/>
            </a:endParaRPr>
          </a:p>
          <a:p>
            <a:pPr indent="-83375" lvl="0" marL="171450" marR="0" rtl="0" algn="l">
              <a:lnSpc>
                <a:spcPct val="100000"/>
              </a:lnSpc>
              <a:spcBef>
                <a:spcPts val="0"/>
              </a:spcBef>
              <a:spcAft>
                <a:spcPts val="0"/>
              </a:spcAft>
              <a:buClr>
                <a:schemeClr val="dk2"/>
              </a:buClr>
              <a:buSzPts val="1387"/>
              <a:buFont typeface="Arial"/>
              <a:buNone/>
            </a:pPr>
            <a:r>
              <a:t/>
            </a:r>
            <a:endParaRPr b="0" i="0" sz="1387" u="none" cap="none" strike="noStrike">
              <a:solidFill>
                <a:srgbClr val="595959"/>
              </a:solidFill>
              <a:latin typeface="Cabin"/>
              <a:ea typeface="Cabin"/>
              <a:cs typeface="Cabin"/>
              <a:sym typeface="Cabi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65" name="Shape 165"/>
        <p:cNvGrpSpPr/>
        <p:nvPr/>
      </p:nvGrpSpPr>
      <p:grpSpPr>
        <a:xfrm>
          <a:off x="0" y="0"/>
          <a:ext cx="0" cy="0"/>
          <a:chOff x="0" y="0"/>
          <a:chExt cx="0" cy="0"/>
        </a:xfrm>
      </p:grpSpPr>
      <p:sp>
        <p:nvSpPr>
          <p:cNvPr id="166" name="Google Shape;166;p24"/>
          <p:cNvSpPr txBox="1"/>
          <p:nvPr>
            <p:ph type="title"/>
          </p:nvPr>
        </p:nvSpPr>
        <p:spPr>
          <a:xfrm>
            <a:off x="561500" y="1989200"/>
            <a:ext cx="2243399" cy="614999"/>
          </a:xfrm>
          <a:prstGeom prst="rect">
            <a:avLst/>
          </a:prstGeom>
          <a:noFill/>
          <a:ln>
            <a:noFill/>
          </a:ln>
        </p:spPr>
        <p:txBody>
          <a:bodyPr anchorCtr="0" anchor="b" bIns="91425" lIns="91425" spcFirstLastPara="1" rIns="91425" wrap="square" tIns="91425">
            <a:noAutofit/>
          </a:bodyPr>
          <a:lstStyle/>
          <a:p>
            <a:pPr indent="0" lvl="0" marL="0" marR="0" rtl="0" algn="ctr">
              <a:lnSpc>
                <a:spcPct val="90000"/>
              </a:lnSpc>
              <a:spcBef>
                <a:spcPts val="0"/>
              </a:spcBef>
              <a:spcAft>
                <a:spcPts val="0"/>
              </a:spcAft>
              <a:buClr>
                <a:schemeClr val="dk2"/>
              </a:buClr>
              <a:buSzPts val="3825"/>
              <a:buFont typeface="Impact"/>
              <a:buNone/>
            </a:pPr>
            <a:r>
              <a:rPr b="0" i="0" lang="en-US" sz="3825" u="none" cap="none" strike="noStrike">
                <a:solidFill>
                  <a:schemeClr val="dk2"/>
                </a:solidFill>
                <a:latin typeface="Impact"/>
                <a:ea typeface="Impact"/>
                <a:cs typeface="Impact"/>
                <a:sym typeface="Impact"/>
              </a:rPr>
              <a:t>PETITION  </a:t>
            </a:r>
            <a:endParaRPr b="0" i="0" sz="3825" u="none" cap="none" strike="noStrike">
              <a:solidFill>
                <a:schemeClr val="dk2"/>
              </a:solidFill>
              <a:latin typeface="Impact"/>
              <a:ea typeface="Impact"/>
              <a:cs typeface="Impact"/>
              <a:sym typeface="Impact"/>
            </a:endParaRPr>
          </a:p>
        </p:txBody>
      </p:sp>
      <p:sp>
        <p:nvSpPr>
          <p:cNvPr id="167" name="Google Shape;167;p24"/>
          <p:cNvSpPr txBox="1"/>
          <p:nvPr>
            <p:ph idx="1" type="body"/>
          </p:nvPr>
        </p:nvSpPr>
        <p:spPr>
          <a:xfrm>
            <a:off x="2884575" y="182025"/>
            <a:ext cx="5105099" cy="4894199"/>
          </a:xfrm>
          <a:prstGeom prst="rect">
            <a:avLst/>
          </a:prstGeom>
          <a:solidFill>
            <a:srgbClr val="EFEFEF"/>
          </a:solid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0000"/>
              </a:lnSpc>
              <a:spcBef>
                <a:spcPts val="0"/>
              </a:spcBef>
              <a:spcAft>
                <a:spcPts val="0"/>
              </a:spcAft>
              <a:buClr>
                <a:schemeClr val="dk2"/>
              </a:buClr>
              <a:buSzPts val="1300"/>
              <a:buFont typeface="Arial"/>
              <a:buNone/>
            </a:pPr>
            <a:r>
              <a:rPr b="0" i="0" lang="en-US" sz="1300" u="none" cap="none" strike="noStrike">
                <a:solidFill>
                  <a:schemeClr val="dk1"/>
                </a:solidFill>
                <a:latin typeface="Cabin"/>
                <a:ea typeface="Cabin"/>
                <a:cs typeface="Cabin"/>
                <a:sym typeface="Cabin"/>
              </a:rPr>
              <a:t>Dear Mayor de Blasio,</a:t>
            </a:r>
            <a:endParaRPr/>
          </a:p>
          <a:p>
            <a:pPr indent="0" lvl="0" marL="0" marR="0" rtl="0" algn="l">
              <a:lnSpc>
                <a:spcPct val="110000"/>
              </a:lnSpc>
              <a:spcBef>
                <a:spcPts val="0"/>
              </a:spcBef>
              <a:spcAft>
                <a:spcPts val="0"/>
              </a:spcAft>
              <a:buClr>
                <a:schemeClr val="dk2"/>
              </a:buClr>
              <a:buSzPts val="1300"/>
              <a:buFont typeface="Arial"/>
              <a:buNone/>
            </a:pPr>
            <a:r>
              <a:t/>
            </a:r>
            <a:endParaRPr b="0" i="0" sz="1300" u="none" cap="none" strike="noStrike">
              <a:solidFill>
                <a:schemeClr val="dk1"/>
              </a:solidFill>
              <a:latin typeface="Cabin"/>
              <a:ea typeface="Cabin"/>
              <a:cs typeface="Cabin"/>
              <a:sym typeface="Cabin"/>
            </a:endParaRPr>
          </a:p>
          <a:p>
            <a:pPr indent="0" lvl="0" marL="0" marR="0" rtl="0" algn="l">
              <a:lnSpc>
                <a:spcPct val="110000"/>
              </a:lnSpc>
              <a:spcBef>
                <a:spcPts val="0"/>
              </a:spcBef>
              <a:spcAft>
                <a:spcPts val="0"/>
              </a:spcAft>
              <a:buClr>
                <a:schemeClr val="dk2"/>
              </a:buClr>
              <a:buSzPts val="1300"/>
              <a:buFont typeface="Arial"/>
              <a:buNone/>
            </a:pPr>
            <a:r>
              <a:rPr b="0" i="0" lang="en-US" sz="1300" u="none" cap="none" strike="noStrike">
                <a:solidFill>
                  <a:schemeClr val="dk1"/>
                </a:solidFill>
                <a:latin typeface="Cabin"/>
                <a:ea typeface="Cabin"/>
                <a:cs typeface="Cabin"/>
                <a:sym typeface="Cabin"/>
              </a:rPr>
              <a:t>New York City is losing its affordable housing stock at a rate faster than we can build. It is your duty to help preserve affordable housing and the best way to do so is to PASS and FUND INTRO 214 which provides the right to counsel in eviction proceedings. In 2013:</a:t>
            </a:r>
            <a:endParaRPr/>
          </a:p>
          <a:p>
            <a:pPr indent="-171450" lvl="0" marL="171450" marR="0" rtl="0" algn="l">
              <a:lnSpc>
                <a:spcPct val="110000"/>
              </a:lnSpc>
              <a:spcBef>
                <a:spcPts val="0"/>
              </a:spcBef>
              <a:spcAft>
                <a:spcPts val="0"/>
              </a:spcAft>
              <a:buClr>
                <a:schemeClr val="dk2"/>
              </a:buClr>
              <a:buSzPts val="1300"/>
              <a:buFont typeface="Arial"/>
              <a:buChar char="•"/>
            </a:pPr>
            <a:r>
              <a:rPr b="0" i="0" lang="en-US" sz="1300" u="none" cap="none" strike="noStrike">
                <a:solidFill>
                  <a:schemeClr val="dk1"/>
                </a:solidFill>
                <a:latin typeface="Cabin"/>
                <a:ea typeface="Cabin"/>
                <a:cs typeface="Cabin"/>
                <a:sym typeface="Cabin"/>
              </a:rPr>
              <a:t>about 30,000 families were evicted from their homes</a:t>
            </a:r>
            <a:endParaRPr/>
          </a:p>
          <a:p>
            <a:pPr indent="-171450" lvl="0" marL="171450" marR="0" rtl="0" algn="l">
              <a:lnSpc>
                <a:spcPct val="110000"/>
              </a:lnSpc>
              <a:spcBef>
                <a:spcPts val="0"/>
              </a:spcBef>
              <a:spcAft>
                <a:spcPts val="0"/>
              </a:spcAft>
              <a:buClr>
                <a:schemeClr val="dk2"/>
              </a:buClr>
              <a:buSzPts val="1300"/>
              <a:buFont typeface="Arial"/>
              <a:buChar char="•"/>
            </a:pPr>
            <a:r>
              <a:rPr b="0" i="0" lang="en-US" sz="1300" u="none" cap="none" strike="noStrike">
                <a:solidFill>
                  <a:schemeClr val="dk1"/>
                </a:solidFill>
                <a:latin typeface="Cabin"/>
                <a:ea typeface="Cabin"/>
                <a:cs typeface="Cabin"/>
                <a:sym typeface="Cabin"/>
              </a:rPr>
              <a:t>two-thirds of those families earned less than $25,000 a year</a:t>
            </a:r>
            <a:endParaRPr/>
          </a:p>
          <a:p>
            <a:pPr indent="0" lvl="0" marL="0" marR="0" rtl="0" algn="l">
              <a:lnSpc>
                <a:spcPct val="110000"/>
              </a:lnSpc>
              <a:spcBef>
                <a:spcPts val="0"/>
              </a:spcBef>
              <a:spcAft>
                <a:spcPts val="0"/>
              </a:spcAft>
              <a:buClr>
                <a:schemeClr val="dk2"/>
              </a:buClr>
              <a:buSzPts val="1300"/>
              <a:buFont typeface="Arial"/>
              <a:buNone/>
            </a:pPr>
            <a:r>
              <a:t/>
            </a:r>
            <a:endParaRPr b="0" i="0" sz="1300" u="none" cap="none" strike="noStrike">
              <a:solidFill>
                <a:schemeClr val="dk1"/>
              </a:solidFill>
              <a:latin typeface="Cabin"/>
              <a:ea typeface="Cabin"/>
              <a:cs typeface="Cabin"/>
              <a:sym typeface="Cabin"/>
            </a:endParaRPr>
          </a:p>
          <a:p>
            <a:pPr indent="0" lvl="0" marL="0" marR="0" rtl="0" algn="l">
              <a:lnSpc>
                <a:spcPct val="110000"/>
              </a:lnSpc>
              <a:spcBef>
                <a:spcPts val="0"/>
              </a:spcBef>
              <a:spcAft>
                <a:spcPts val="0"/>
              </a:spcAft>
              <a:buClr>
                <a:schemeClr val="dk2"/>
              </a:buClr>
              <a:buSzPts val="1300"/>
              <a:buFont typeface="Arial"/>
              <a:buNone/>
            </a:pPr>
            <a:r>
              <a:rPr b="0" i="0" lang="en-US" sz="1300" u="none" cap="none" strike="noStrike">
                <a:solidFill>
                  <a:schemeClr val="dk1"/>
                </a:solidFill>
                <a:latin typeface="Cabin"/>
                <a:ea typeface="Cabin"/>
                <a:cs typeface="Cabin"/>
                <a:sym typeface="Cabin"/>
              </a:rPr>
              <a:t>It costs the city </a:t>
            </a:r>
            <a:r>
              <a:rPr b="1" i="0" lang="en-US" sz="1300" u="none" cap="none" strike="noStrike">
                <a:solidFill>
                  <a:schemeClr val="dk1"/>
                </a:solidFill>
                <a:latin typeface="Cabin"/>
                <a:ea typeface="Cabin"/>
                <a:cs typeface="Cabin"/>
                <a:sym typeface="Cabin"/>
              </a:rPr>
              <a:t>$36,000 </a:t>
            </a:r>
            <a:r>
              <a:rPr b="0" i="0" lang="en-US" sz="1300" u="none" cap="none" strike="noStrike">
                <a:solidFill>
                  <a:schemeClr val="dk1"/>
                </a:solidFill>
                <a:latin typeface="Cabin"/>
                <a:ea typeface="Cabin"/>
                <a:cs typeface="Cabin"/>
                <a:sym typeface="Cabin"/>
              </a:rPr>
              <a:t>a year for a shelter bed, and about </a:t>
            </a:r>
            <a:r>
              <a:rPr b="1" i="0" lang="en-US" sz="1300" u="none" cap="none" strike="noStrike">
                <a:solidFill>
                  <a:schemeClr val="dk1"/>
                </a:solidFill>
                <a:latin typeface="Cabin"/>
                <a:ea typeface="Cabin"/>
                <a:cs typeface="Cabin"/>
                <a:sym typeface="Cabin"/>
              </a:rPr>
              <a:t>$250,000 </a:t>
            </a:r>
            <a:r>
              <a:rPr b="0" i="0" lang="en-US" sz="1300" u="none" cap="none" strike="noStrike">
                <a:solidFill>
                  <a:schemeClr val="dk1"/>
                </a:solidFill>
                <a:latin typeface="Cabin"/>
                <a:ea typeface="Cabin"/>
                <a:cs typeface="Cabin"/>
                <a:sym typeface="Cabin"/>
              </a:rPr>
              <a:t>to build an afford- able unit. It costs days lost from school or work, stress, and instability for families. Full representation in housing court costs ~</a:t>
            </a:r>
            <a:r>
              <a:rPr b="1" i="0" lang="en-US" sz="1300" u="none" cap="none" strike="noStrike">
                <a:solidFill>
                  <a:schemeClr val="dk1"/>
                </a:solidFill>
                <a:latin typeface="Cabin"/>
                <a:ea typeface="Cabin"/>
                <a:cs typeface="Cabin"/>
                <a:sym typeface="Cabin"/>
              </a:rPr>
              <a:t>$2,000- $3,200 per case. </a:t>
            </a:r>
            <a:r>
              <a:rPr b="0" i="0" lang="en-US" sz="1300" u="none" cap="none" strike="noStrike">
                <a:solidFill>
                  <a:schemeClr val="dk1"/>
                </a:solidFill>
                <a:latin typeface="Cabin"/>
                <a:ea typeface="Cabin"/>
                <a:cs typeface="Cabin"/>
                <a:sym typeface="Cabin"/>
              </a:rPr>
              <a:t>At a time of heightened inequality, the tale of two cities plays out in Housing Court like nowhere else.</a:t>
            </a:r>
            <a:endParaRPr/>
          </a:p>
          <a:p>
            <a:pPr indent="0" lvl="0" marL="0" marR="0" rtl="0" algn="l">
              <a:lnSpc>
                <a:spcPct val="110000"/>
              </a:lnSpc>
              <a:spcBef>
                <a:spcPts val="0"/>
              </a:spcBef>
              <a:spcAft>
                <a:spcPts val="0"/>
              </a:spcAft>
              <a:buClr>
                <a:schemeClr val="dk2"/>
              </a:buClr>
              <a:buSzPts val="1300"/>
              <a:buFont typeface="Arial"/>
              <a:buNone/>
            </a:pPr>
            <a:r>
              <a:rPr b="0" i="0" lang="en-US" sz="1300" u="none" cap="none" strike="noStrike">
                <a:solidFill>
                  <a:schemeClr val="dk1"/>
                </a:solidFill>
                <a:latin typeface="Cabin"/>
                <a:ea typeface="Cabin"/>
                <a:cs typeface="Cabin"/>
                <a:sym typeface="Cabin"/>
              </a:rPr>
              <a:t> </a:t>
            </a:r>
            <a:endParaRPr/>
          </a:p>
          <a:p>
            <a:pPr indent="0" lvl="0" marL="0" marR="0" rtl="0" algn="l">
              <a:lnSpc>
                <a:spcPct val="110000"/>
              </a:lnSpc>
              <a:spcBef>
                <a:spcPts val="0"/>
              </a:spcBef>
              <a:spcAft>
                <a:spcPts val="0"/>
              </a:spcAft>
              <a:buClr>
                <a:schemeClr val="dk2"/>
              </a:buClr>
              <a:buSzPts val="1300"/>
              <a:buFont typeface="Arial"/>
              <a:buNone/>
            </a:pPr>
            <a:r>
              <a:rPr b="1" i="0" lang="en-US" sz="1300" u="none" cap="none" strike="noStrike">
                <a:solidFill>
                  <a:schemeClr val="dk1"/>
                </a:solidFill>
                <a:latin typeface="Cabin"/>
                <a:ea typeface="Cabin"/>
                <a:cs typeface="Cabin"/>
                <a:sym typeface="Cabin"/>
              </a:rPr>
              <a:t>As New Yorkers, we are calling on you to combat inequality</a:t>
            </a:r>
            <a:r>
              <a:rPr b="0" i="0" lang="en-US" sz="1300" u="none" cap="none" strike="noStrike">
                <a:solidFill>
                  <a:schemeClr val="dk1"/>
                </a:solidFill>
                <a:latin typeface="Cabin"/>
                <a:ea typeface="Cabin"/>
                <a:cs typeface="Cabin"/>
                <a:sym typeface="Cabin"/>
              </a:rPr>
              <a:t>, </a:t>
            </a:r>
            <a:r>
              <a:rPr b="1" i="0" lang="en-US" sz="1300" u="none" cap="none" strike="noStrike">
                <a:solidFill>
                  <a:schemeClr val="dk1"/>
                </a:solidFill>
                <a:latin typeface="Cabin"/>
                <a:ea typeface="Cabin"/>
                <a:cs typeface="Cabin"/>
                <a:sym typeface="Cabin"/>
              </a:rPr>
              <a:t>by PASSING and FUNDING Intro 214. It’s a Human Rights issue.  Lead the city and the nation in providing equal access to justice and protecting affordable housing. We need to act now by PASSING and FUNDING Intro 214.</a:t>
            </a:r>
            <a:endParaRPr b="0" i="0" sz="1300" u="none" cap="none" strike="noStrike">
              <a:solidFill>
                <a:schemeClr val="dk1"/>
              </a:solidFill>
              <a:latin typeface="Cabin"/>
              <a:ea typeface="Cabin"/>
              <a:cs typeface="Cabin"/>
              <a:sym typeface="Cabin"/>
            </a:endParaRPr>
          </a:p>
        </p:txBody>
      </p:sp>
    </p:spTree>
  </p:cSld>
  <p:clrMapOvr>
    <a:masterClrMapping/>
  </p:clrMapOvr>
  <p:transition spd="slow">
    <p:fade thruBlk="1"/>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71" name="Shape 171"/>
        <p:cNvGrpSpPr/>
        <p:nvPr/>
      </p:nvGrpSpPr>
      <p:grpSpPr>
        <a:xfrm>
          <a:off x="0" y="0"/>
          <a:ext cx="0" cy="0"/>
          <a:chOff x="0" y="0"/>
          <a:chExt cx="0" cy="0"/>
        </a:xfrm>
      </p:grpSpPr>
      <p:sp>
        <p:nvSpPr>
          <p:cNvPr id="172" name="Google Shape;172;p25"/>
          <p:cNvSpPr txBox="1"/>
          <p:nvPr>
            <p:ph type="title"/>
          </p:nvPr>
        </p:nvSpPr>
        <p:spPr>
          <a:xfrm>
            <a:off x="561500" y="1989200"/>
            <a:ext cx="2243399" cy="614999"/>
          </a:xfrm>
          <a:prstGeom prst="rect">
            <a:avLst/>
          </a:prstGeom>
          <a:noFill/>
          <a:ln>
            <a:noFill/>
          </a:ln>
        </p:spPr>
        <p:txBody>
          <a:bodyPr anchorCtr="0" anchor="b" bIns="91425" lIns="91425" spcFirstLastPara="1" rIns="91425" wrap="square" tIns="91425">
            <a:noAutofit/>
          </a:bodyPr>
          <a:lstStyle/>
          <a:p>
            <a:pPr indent="0" lvl="0" marL="0" marR="0" rtl="0" algn="ctr">
              <a:lnSpc>
                <a:spcPct val="90000"/>
              </a:lnSpc>
              <a:spcBef>
                <a:spcPts val="0"/>
              </a:spcBef>
              <a:spcAft>
                <a:spcPts val="0"/>
              </a:spcAft>
              <a:buClr>
                <a:srgbClr val="0070C0"/>
              </a:buClr>
              <a:buSzPts val="3825"/>
              <a:buFont typeface="Impact"/>
              <a:buNone/>
            </a:pPr>
            <a:r>
              <a:rPr b="0" i="0" lang="en-US" sz="3825" u="none" cap="none" strike="noStrike">
                <a:solidFill>
                  <a:srgbClr val="0070C0"/>
                </a:solidFill>
                <a:latin typeface="Impact"/>
                <a:ea typeface="Impact"/>
                <a:cs typeface="Impact"/>
                <a:sym typeface="Impact"/>
              </a:rPr>
              <a:t>PETICIÓN</a:t>
            </a:r>
            <a:endParaRPr b="0" i="0" sz="3825" u="none" cap="none" strike="noStrike">
              <a:solidFill>
                <a:srgbClr val="0070C0"/>
              </a:solidFill>
              <a:latin typeface="Impact"/>
              <a:ea typeface="Impact"/>
              <a:cs typeface="Impact"/>
              <a:sym typeface="Impact"/>
            </a:endParaRPr>
          </a:p>
        </p:txBody>
      </p:sp>
      <p:sp>
        <p:nvSpPr>
          <p:cNvPr id="173" name="Google Shape;173;p25"/>
          <p:cNvSpPr txBox="1"/>
          <p:nvPr>
            <p:ph idx="1" type="body"/>
          </p:nvPr>
        </p:nvSpPr>
        <p:spPr>
          <a:xfrm>
            <a:off x="2884575" y="182025"/>
            <a:ext cx="5105099" cy="4894199"/>
          </a:xfrm>
          <a:prstGeom prst="rect">
            <a:avLst/>
          </a:prstGeom>
          <a:solidFill>
            <a:srgbClr val="EFEFEF"/>
          </a:solid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0000"/>
              </a:lnSpc>
              <a:spcBef>
                <a:spcPts val="0"/>
              </a:spcBef>
              <a:spcAft>
                <a:spcPts val="0"/>
              </a:spcAft>
              <a:buClr>
                <a:schemeClr val="dk2"/>
              </a:buClr>
              <a:buSzPts val="1200"/>
              <a:buFont typeface="Arial"/>
              <a:buNone/>
            </a:pPr>
            <a:r>
              <a:rPr b="0" i="0" lang="en-US" sz="1200" u="none" cap="none" strike="noStrike">
                <a:solidFill>
                  <a:srgbClr val="0070C0"/>
                </a:solidFill>
                <a:latin typeface="Cabin"/>
                <a:ea typeface="Cabin"/>
                <a:cs typeface="Cabin"/>
                <a:sym typeface="Cabin"/>
              </a:rPr>
              <a:t>Estimado Alcalde de Blasio,</a:t>
            </a:r>
            <a:endParaRPr/>
          </a:p>
          <a:p>
            <a:pPr indent="0" lvl="0" marL="0" marR="0" rtl="0" algn="l">
              <a:lnSpc>
                <a:spcPct val="110000"/>
              </a:lnSpc>
              <a:spcBef>
                <a:spcPts val="0"/>
              </a:spcBef>
              <a:spcAft>
                <a:spcPts val="0"/>
              </a:spcAft>
              <a:buClr>
                <a:schemeClr val="dk2"/>
              </a:buClr>
              <a:buSzPts val="1200"/>
              <a:buFont typeface="Arial"/>
              <a:buNone/>
            </a:pPr>
            <a:r>
              <a:rPr b="0" i="0" lang="en-US" sz="1200" u="none" cap="none" strike="noStrike">
                <a:solidFill>
                  <a:srgbClr val="0070C0"/>
                </a:solidFill>
                <a:latin typeface="Cabin"/>
                <a:ea typeface="Cabin"/>
                <a:cs typeface="Cabin"/>
                <a:sym typeface="Cabin"/>
              </a:rPr>
              <a:t> </a:t>
            </a:r>
            <a:endParaRPr/>
          </a:p>
          <a:p>
            <a:pPr indent="0" lvl="0" marL="0" marR="0" rtl="0" algn="l">
              <a:lnSpc>
                <a:spcPct val="110000"/>
              </a:lnSpc>
              <a:spcBef>
                <a:spcPts val="0"/>
              </a:spcBef>
              <a:spcAft>
                <a:spcPts val="0"/>
              </a:spcAft>
              <a:buClr>
                <a:schemeClr val="dk2"/>
              </a:buClr>
              <a:buSzPts val="1200"/>
              <a:buFont typeface="Arial"/>
              <a:buNone/>
            </a:pPr>
            <a:r>
              <a:rPr b="0" i="0" lang="en-US" sz="1200" u="none" cap="none" strike="noStrike">
                <a:solidFill>
                  <a:srgbClr val="0070C0"/>
                </a:solidFill>
                <a:latin typeface="Cabin"/>
                <a:ea typeface="Cabin"/>
                <a:cs typeface="Cabin"/>
                <a:sym typeface="Cabin"/>
              </a:rPr>
              <a:t>La Cuidad de Nueva York esta perdiendo viviendas asequibles mucho mas rápido de lo se puede construir. Es su deber preservar las viviendas asequibles y la mejor manera de hacerlo es de APROBAR y FINANCIAR INTRO 214 que provee el derecho de tener consejo en procedimien- tos de desalojo. En el 2013,</a:t>
            </a:r>
            <a:endParaRPr/>
          </a:p>
          <a:p>
            <a:pPr indent="-171450" lvl="0" marL="171450" marR="0" rtl="0" algn="l">
              <a:lnSpc>
                <a:spcPct val="110000"/>
              </a:lnSpc>
              <a:spcBef>
                <a:spcPts val="0"/>
              </a:spcBef>
              <a:spcAft>
                <a:spcPts val="0"/>
              </a:spcAft>
              <a:buClr>
                <a:schemeClr val="dk2"/>
              </a:buClr>
              <a:buSzPts val="1200"/>
              <a:buFont typeface="Arial"/>
              <a:buChar char="•"/>
            </a:pPr>
            <a:r>
              <a:rPr b="0" i="0" lang="en-US" sz="1200" u="none" cap="none" strike="noStrike">
                <a:solidFill>
                  <a:srgbClr val="0070C0"/>
                </a:solidFill>
                <a:latin typeface="Cabin"/>
                <a:ea typeface="Cabin"/>
                <a:cs typeface="Cabin"/>
                <a:sym typeface="Cabin"/>
              </a:rPr>
              <a:t>Aproximadamente 30,000 familias fueron desalojadas de su viviendas</a:t>
            </a:r>
            <a:endParaRPr b="0" i="0" sz="1200" u="none" cap="none" strike="noStrike">
              <a:solidFill>
                <a:srgbClr val="0070C0"/>
              </a:solidFill>
              <a:latin typeface="Cabin"/>
              <a:ea typeface="Cabin"/>
              <a:cs typeface="Cabin"/>
              <a:sym typeface="Cabin"/>
            </a:endParaRPr>
          </a:p>
          <a:p>
            <a:pPr indent="-171450" lvl="0" marL="171450" marR="0" rtl="0" algn="l">
              <a:lnSpc>
                <a:spcPct val="110000"/>
              </a:lnSpc>
              <a:spcBef>
                <a:spcPts val="0"/>
              </a:spcBef>
              <a:spcAft>
                <a:spcPts val="0"/>
              </a:spcAft>
              <a:buClr>
                <a:schemeClr val="dk2"/>
              </a:buClr>
              <a:buSzPts val="1200"/>
              <a:buFont typeface="Arial"/>
              <a:buChar char="•"/>
            </a:pPr>
            <a:r>
              <a:rPr b="0" i="0" lang="en-US" sz="1200" u="none" cap="none" strike="noStrike">
                <a:solidFill>
                  <a:srgbClr val="0070C0"/>
                </a:solidFill>
                <a:latin typeface="Cabin"/>
                <a:ea typeface="Cabin"/>
                <a:cs typeface="Cabin"/>
                <a:sym typeface="Cabin"/>
              </a:rPr>
              <a:t>Dos– Tercios de esas familias ganaban menos de $25,000 al año</a:t>
            </a:r>
            <a:endParaRPr b="0" i="0" sz="1200" u="none" cap="none" strike="noStrike">
              <a:solidFill>
                <a:srgbClr val="0070C0"/>
              </a:solidFill>
              <a:latin typeface="Cabin"/>
              <a:ea typeface="Cabin"/>
              <a:cs typeface="Cabin"/>
              <a:sym typeface="Cabin"/>
            </a:endParaRPr>
          </a:p>
          <a:p>
            <a:pPr indent="0" lvl="0" marL="0" marR="0" rtl="0" algn="l">
              <a:lnSpc>
                <a:spcPct val="110000"/>
              </a:lnSpc>
              <a:spcBef>
                <a:spcPts val="0"/>
              </a:spcBef>
              <a:spcAft>
                <a:spcPts val="0"/>
              </a:spcAft>
              <a:buClr>
                <a:schemeClr val="dk2"/>
              </a:buClr>
              <a:buSzPts val="1200"/>
              <a:buFont typeface="Arial"/>
              <a:buNone/>
            </a:pPr>
            <a:r>
              <a:t/>
            </a:r>
            <a:endParaRPr b="0" i="0" sz="1200" u="none" cap="none" strike="noStrike">
              <a:solidFill>
                <a:srgbClr val="0070C0"/>
              </a:solidFill>
              <a:latin typeface="Cabin"/>
              <a:ea typeface="Cabin"/>
              <a:cs typeface="Cabin"/>
              <a:sym typeface="Cabin"/>
            </a:endParaRPr>
          </a:p>
          <a:p>
            <a:pPr indent="0" lvl="0" marL="0" marR="0" rtl="0" algn="l">
              <a:lnSpc>
                <a:spcPct val="110000"/>
              </a:lnSpc>
              <a:spcBef>
                <a:spcPts val="0"/>
              </a:spcBef>
              <a:spcAft>
                <a:spcPts val="0"/>
              </a:spcAft>
              <a:buClr>
                <a:schemeClr val="dk2"/>
              </a:buClr>
              <a:buSzPts val="1200"/>
              <a:buFont typeface="Arial"/>
              <a:buNone/>
            </a:pPr>
            <a:r>
              <a:rPr b="0" i="0" lang="en-US" sz="1200" u="none" cap="none" strike="noStrike">
                <a:solidFill>
                  <a:srgbClr val="0070C0"/>
                </a:solidFill>
                <a:latin typeface="Cabin"/>
                <a:ea typeface="Cabin"/>
                <a:cs typeface="Cabin"/>
                <a:sym typeface="Cabin"/>
              </a:rPr>
              <a:t>Le cuesta a la cuidad </a:t>
            </a:r>
            <a:r>
              <a:rPr b="1" i="0" lang="en-US" sz="1200" u="none" cap="none" strike="noStrike">
                <a:solidFill>
                  <a:srgbClr val="0070C0"/>
                </a:solidFill>
                <a:latin typeface="Cabin"/>
                <a:ea typeface="Cabin"/>
                <a:cs typeface="Cabin"/>
                <a:sym typeface="Cabin"/>
              </a:rPr>
              <a:t>$36,000 </a:t>
            </a:r>
            <a:r>
              <a:rPr b="0" i="0" lang="en-US" sz="1200" u="none" cap="none" strike="noStrike">
                <a:solidFill>
                  <a:srgbClr val="0070C0"/>
                </a:solidFill>
                <a:latin typeface="Cabin"/>
                <a:ea typeface="Cabin"/>
                <a:cs typeface="Cabin"/>
                <a:sym typeface="Cabin"/>
              </a:rPr>
              <a:t>al año para pagar una cama en un alberge, y aproximadamente </a:t>
            </a:r>
            <a:r>
              <a:rPr b="1" i="0" lang="en-US" sz="1200" u="none" cap="none" strike="noStrike">
                <a:solidFill>
                  <a:srgbClr val="0070C0"/>
                </a:solidFill>
                <a:latin typeface="Cabin"/>
                <a:ea typeface="Cabin"/>
                <a:cs typeface="Cabin"/>
                <a:sym typeface="Cabin"/>
              </a:rPr>
              <a:t>$250,000 </a:t>
            </a:r>
            <a:r>
              <a:rPr b="0" i="0" lang="en-US" sz="1200" u="none" cap="none" strike="noStrike">
                <a:solidFill>
                  <a:srgbClr val="0070C0"/>
                </a:solidFill>
                <a:latin typeface="Cabin"/>
                <a:ea typeface="Cabin"/>
                <a:cs typeface="Cabin"/>
                <a:sym typeface="Cabin"/>
              </a:rPr>
              <a:t>para construir una vivienda asequible. Cuesta días perdidos de la escuela, días perdidos del trabajo, causa estrés, y instabilidad familiar. Representación legal completa en un caso de corte de viviendas, estimadamente cuesta </a:t>
            </a:r>
            <a:r>
              <a:rPr b="1" i="0" lang="en-US" sz="1200" u="none" cap="none" strike="noStrike">
                <a:solidFill>
                  <a:srgbClr val="0070C0"/>
                </a:solidFill>
                <a:latin typeface="Cabin"/>
                <a:ea typeface="Cabin"/>
                <a:cs typeface="Cabin"/>
                <a:sym typeface="Cabin"/>
              </a:rPr>
              <a:t>$2,000 a $3,200 por caso</a:t>
            </a:r>
            <a:r>
              <a:rPr b="0" i="0" lang="en-US" sz="1200" u="none" cap="none" strike="noStrike">
                <a:solidFill>
                  <a:srgbClr val="0070C0"/>
                </a:solidFill>
                <a:latin typeface="Cabin"/>
                <a:ea typeface="Cabin"/>
                <a:cs typeface="Cabin"/>
                <a:sym typeface="Cabin"/>
              </a:rPr>
              <a:t>. La historia de las dos ciuda- des es obvio en la corte de viviendas como en ningún otro lugar.</a:t>
            </a:r>
            <a:endParaRPr/>
          </a:p>
          <a:p>
            <a:pPr indent="0" lvl="0" marL="0" marR="0" rtl="0" algn="l">
              <a:lnSpc>
                <a:spcPct val="110000"/>
              </a:lnSpc>
              <a:spcBef>
                <a:spcPts val="0"/>
              </a:spcBef>
              <a:spcAft>
                <a:spcPts val="0"/>
              </a:spcAft>
              <a:buClr>
                <a:schemeClr val="dk2"/>
              </a:buClr>
              <a:buSzPts val="1200"/>
              <a:buFont typeface="Arial"/>
              <a:buNone/>
            </a:pPr>
            <a:r>
              <a:t/>
            </a:r>
            <a:endParaRPr b="0" i="0" sz="1200" u="none" cap="none" strike="noStrike">
              <a:solidFill>
                <a:srgbClr val="0070C0"/>
              </a:solidFill>
              <a:latin typeface="Cabin"/>
              <a:ea typeface="Cabin"/>
              <a:cs typeface="Cabin"/>
              <a:sym typeface="Cabin"/>
            </a:endParaRPr>
          </a:p>
          <a:p>
            <a:pPr indent="0" lvl="0" marL="0" marR="0" rtl="0" algn="l">
              <a:lnSpc>
                <a:spcPct val="110000"/>
              </a:lnSpc>
              <a:spcBef>
                <a:spcPts val="0"/>
              </a:spcBef>
              <a:spcAft>
                <a:spcPts val="0"/>
              </a:spcAft>
              <a:buClr>
                <a:schemeClr val="dk2"/>
              </a:buClr>
              <a:buSzPts val="1200"/>
              <a:buFont typeface="Arial"/>
              <a:buNone/>
            </a:pPr>
            <a:r>
              <a:rPr b="1" i="0" lang="en-US" sz="1200" u="none" cap="none" strike="noStrike">
                <a:solidFill>
                  <a:srgbClr val="0070C0"/>
                </a:solidFill>
                <a:latin typeface="Cabin"/>
                <a:ea typeface="Cabin"/>
                <a:cs typeface="Cabin"/>
                <a:sym typeface="Cabin"/>
              </a:rPr>
              <a:t>Como Neoyorquinos, estamos exigiendo que combates inigualdad. APROBANDO y FI- NANCIANDO INTRO 214 es un asunto de Derechos Humanos.  Sea un ejemplo para la cuidad y la nación en ofrecer igualdad de acceso a justicia y prote- giendo viviendas asequibles. Necesitamos actuar ahora APROBANDO y FINANCIANDO INTRO 214.</a:t>
            </a:r>
            <a:endParaRPr b="0" i="0" sz="1200" u="none" cap="none" strike="noStrike">
              <a:solidFill>
                <a:srgbClr val="0070C0"/>
              </a:solidFill>
              <a:latin typeface="Cabin"/>
              <a:ea typeface="Cabin"/>
              <a:cs typeface="Cabin"/>
              <a:sym typeface="Cabin"/>
            </a:endParaRPr>
          </a:p>
        </p:txBody>
      </p:sp>
    </p:spTree>
  </p:cSld>
  <p:clrMapOvr>
    <a:masterClrMapping/>
  </p:clrMapOvr>
  <p:transition spd="slow">
    <p:fade thruBlk="1"/>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6"/>
          <p:cNvSpPr txBox="1"/>
          <p:nvPr>
            <p:ph idx="1" type="body"/>
          </p:nvPr>
        </p:nvSpPr>
        <p:spPr>
          <a:xfrm>
            <a:off x="466165" y="326629"/>
            <a:ext cx="8229600" cy="3725699"/>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2400"/>
              <a:buFont typeface="Arial"/>
              <a:buNone/>
            </a:pPr>
            <a:r>
              <a:rPr b="1" i="0" lang="en-US" sz="2400" u="none" cap="none" strike="noStrike">
                <a:solidFill>
                  <a:schemeClr val="dk1"/>
                </a:solidFill>
                <a:latin typeface="Arial"/>
                <a:ea typeface="Arial"/>
                <a:cs typeface="Arial"/>
                <a:sym typeface="Arial"/>
              </a:rPr>
              <a:t>Right to Counsel Coalition</a:t>
            </a:r>
            <a:endParaRPr/>
          </a:p>
          <a:p>
            <a:pPr indent="0" lvl="0" marL="0" marR="0" rtl="0" algn="ctr">
              <a:lnSpc>
                <a:spcPct val="100000"/>
              </a:lnSpc>
              <a:spcBef>
                <a:spcPts val="0"/>
              </a:spcBef>
              <a:spcAft>
                <a:spcPts val="0"/>
              </a:spcAft>
              <a:buClr>
                <a:schemeClr val="dk2"/>
              </a:buClr>
              <a:buSzPts val="2400"/>
              <a:buFont typeface="Arial"/>
              <a:buNone/>
            </a:pPr>
            <a:r>
              <a:t/>
            </a:r>
            <a:endParaRPr b="1" i="0" sz="2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2"/>
              </a:buClr>
              <a:buSzPts val="2400"/>
              <a:buFont typeface="Arial"/>
              <a:buNone/>
            </a:pPr>
            <a:r>
              <a:rPr b="0" i="1" lang="en-US" sz="2400" u="none" cap="none" strike="noStrike">
                <a:solidFill>
                  <a:schemeClr val="dk1"/>
                </a:solidFill>
                <a:latin typeface="Arial"/>
                <a:ea typeface="Arial"/>
                <a:cs typeface="Arial"/>
                <a:sym typeface="Arial"/>
              </a:rPr>
              <a:t>Website</a:t>
            </a:r>
            <a:r>
              <a:rPr b="0" i="0" lang="en-US" sz="2400" u="none" cap="none" strike="noStrike">
                <a:solidFill>
                  <a:schemeClr val="dk1"/>
                </a:solidFill>
                <a:latin typeface="Arial"/>
                <a:ea typeface="Arial"/>
                <a:cs typeface="Arial"/>
                <a:sym typeface="Arial"/>
              </a:rPr>
              <a:t>:  http://www.righttocounselnyc.org/</a:t>
            </a:r>
            <a:endParaRPr/>
          </a:p>
          <a:p>
            <a:pPr indent="0" lvl="0" marL="0" marR="0" rtl="0" algn="ctr">
              <a:lnSpc>
                <a:spcPct val="100000"/>
              </a:lnSpc>
              <a:spcBef>
                <a:spcPts val="0"/>
              </a:spcBef>
              <a:spcAft>
                <a:spcPts val="0"/>
              </a:spcAft>
              <a:buClr>
                <a:schemeClr val="dk2"/>
              </a:buClr>
              <a:buSzPts val="2400"/>
              <a:buFont typeface="Arial"/>
              <a:buNone/>
            </a:pPr>
            <a:r>
              <a:t/>
            </a:r>
            <a:endParaRPr b="0" i="0" sz="24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2"/>
              </a:buClr>
              <a:buSzPts val="2400"/>
              <a:buFont typeface="Arial"/>
              <a:buNone/>
            </a:pPr>
            <a:r>
              <a:rPr b="0" i="1" lang="en-US" sz="2400" u="none" cap="none" strike="noStrike">
                <a:solidFill>
                  <a:schemeClr val="dk1"/>
                </a:solidFill>
                <a:latin typeface="Arial"/>
                <a:ea typeface="Arial"/>
                <a:cs typeface="Arial"/>
                <a:sym typeface="Arial"/>
              </a:rPr>
              <a:t>Twitter</a:t>
            </a:r>
            <a:r>
              <a:rPr b="0" i="0" lang="en-US" sz="2400" u="none" cap="none" strike="noStrike">
                <a:solidFill>
                  <a:schemeClr val="dk1"/>
                </a:solidFill>
                <a:latin typeface="Arial"/>
                <a:ea typeface="Arial"/>
                <a:cs typeface="Arial"/>
                <a:sym typeface="Arial"/>
              </a:rPr>
              <a:t>:  @RTCNYC</a:t>
            </a:r>
            <a:endParaRPr/>
          </a:p>
          <a:p>
            <a:pPr indent="0" lvl="0" marL="0" marR="0" rtl="0" algn="ctr">
              <a:lnSpc>
                <a:spcPct val="100000"/>
              </a:lnSpc>
              <a:spcBef>
                <a:spcPts val="0"/>
              </a:spcBef>
              <a:spcAft>
                <a:spcPts val="0"/>
              </a:spcAft>
              <a:buClr>
                <a:schemeClr val="dk2"/>
              </a:buClr>
              <a:buSzPts val="2400"/>
              <a:buFont typeface="Arial"/>
              <a:buNone/>
            </a:pPr>
            <a:r>
              <a:t/>
            </a:r>
            <a:endParaRPr b="0" i="0" sz="2400" u="none" cap="none" strike="noStrike">
              <a:solidFill>
                <a:schemeClr val="dk1"/>
              </a:solidFill>
              <a:latin typeface="Cabin"/>
              <a:ea typeface="Cabin"/>
              <a:cs typeface="Cabin"/>
              <a:sym typeface="Cabin"/>
            </a:endParaRPr>
          </a:p>
          <a:p>
            <a:pPr indent="0" lvl="0" marL="0" marR="0" rtl="0" algn="ctr">
              <a:lnSpc>
                <a:spcPct val="100000"/>
              </a:lnSpc>
              <a:spcBef>
                <a:spcPts val="0"/>
              </a:spcBef>
              <a:spcAft>
                <a:spcPts val="0"/>
              </a:spcAft>
              <a:buClr>
                <a:schemeClr val="dk2"/>
              </a:buClr>
              <a:buSzPts val="2400"/>
              <a:buFont typeface="Arial"/>
              <a:buNone/>
            </a:pPr>
            <a:r>
              <a:rPr b="0" i="1" lang="en-US" sz="2400" u="none" cap="none" strike="noStrike">
                <a:solidFill>
                  <a:schemeClr val="dk1"/>
                </a:solidFill>
                <a:latin typeface="Cabin"/>
                <a:ea typeface="Cabin"/>
                <a:cs typeface="Cabin"/>
                <a:sym typeface="Cabin"/>
              </a:rPr>
              <a:t>For more information, contact: </a:t>
            </a:r>
            <a:endParaRPr/>
          </a:p>
          <a:p>
            <a:pPr indent="0" lvl="0" marL="0" marR="0" rtl="0" algn="l">
              <a:lnSpc>
                <a:spcPct val="100000"/>
              </a:lnSpc>
              <a:spcBef>
                <a:spcPts val="0"/>
              </a:spcBef>
              <a:spcAft>
                <a:spcPts val="0"/>
              </a:spcAft>
              <a:buClr>
                <a:schemeClr val="dk2"/>
              </a:buClr>
              <a:buSzPts val="2400"/>
              <a:buFont typeface="Arial"/>
              <a:buNone/>
            </a:pPr>
            <a:r>
              <a:t/>
            </a:r>
            <a:endParaRPr b="0" i="0" sz="2400" u="none" cap="none" strike="noStrike">
              <a:solidFill>
                <a:schemeClr val="dk1"/>
              </a:solidFill>
              <a:latin typeface="Arial"/>
              <a:ea typeface="Arial"/>
              <a:cs typeface="Arial"/>
              <a:sym typeface="Arial"/>
            </a:endParaRPr>
          </a:p>
        </p:txBody>
      </p:sp>
      <p:pic>
        <p:nvPicPr>
          <p:cNvPr id="179" name="Google Shape;179;p26"/>
          <p:cNvPicPr preferRelativeResize="0"/>
          <p:nvPr/>
        </p:nvPicPr>
        <p:blipFill rotWithShape="1">
          <a:blip r:embed="rId3">
            <a:alphaModFix/>
          </a:blip>
          <a:srcRect b="0" l="0" r="0" t="0"/>
          <a:stretch/>
        </p:blipFill>
        <p:spPr>
          <a:xfrm>
            <a:off x="7100048" y="3908612"/>
            <a:ext cx="1730188" cy="123488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15"/>
          <p:cNvSpPr txBox="1"/>
          <p:nvPr/>
        </p:nvSpPr>
        <p:spPr>
          <a:xfrm>
            <a:off x="778675" y="294350"/>
            <a:ext cx="7791900" cy="2668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400"/>
              <a:buFont typeface="Trebuchet MS"/>
              <a:buNone/>
            </a:pPr>
            <a:r>
              <a:rPr b="1" i="0" lang="en-US" sz="2400" u="none" cap="none" strike="noStrike">
                <a:solidFill>
                  <a:schemeClr val="dk1"/>
                </a:solidFill>
                <a:latin typeface="Trebuchet MS"/>
                <a:ea typeface="Trebuchet MS"/>
                <a:cs typeface="Trebuchet MS"/>
                <a:sym typeface="Trebuchet MS"/>
              </a:rPr>
              <a:t>How do housing issues, including eviction, affordability, &amp; homelessness affect you and your community? / </a:t>
            </a:r>
            <a:endParaRPr/>
          </a:p>
          <a:p>
            <a:pPr indent="0" lvl="0" marL="0" marR="0" rtl="0" algn="ctr">
              <a:lnSpc>
                <a:spcPct val="100000"/>
              </a:lnSpc>
              <a:spcBef>
                <a:spcPts val="0"/>
              </a:spcBef>
              <a:spcAft>
                <a:spcPts val="0"/>
              </a:spcAft>
              <a:buClr>
                <a:srgbClr val="1C4587"/>
              </a:buClr>
              <a:buSzPts val="2400"/>
              <a:buFont typeface="Trebuchet MS"/>
              <a:buNone/>
            </a:pPr>
            <a:r>
              <a:rPr b="1" i="0" lang="en-US" sz="2400" u="none" cap="none" strike="noStrike">
                <a:solidFill>
                  <a:srgbClr val="1C4587"/>
                </a:solidFill>
                <a:latin typeface="Trebuchet MS"/>
                <a:ea typeface="Trebuchet MS"/>
                <a:cs typeface="Trebuchet MS"/>
                <a:sym typeface="Trebuchet MS"/>
              </a:rPr>
              <a:t>¿Cómo afectan los asuntos de vivienda, incluyendo el desalojo, la asequibilidad y la falta de vivienda usted y su comunidad?</a:t>
            </a:r>
            <a:endParaRPr b="1" i="0" sz="3600" u="none" cap="none" strike="noStrike">
              <a:solidFill>
                <a:srgbClr val="1C4587"/>
              </a:solidFill>
              <a:latin typeface="Trebuchet MS"/>
              <a:ea typeface="Trebuchet MS"/>
              <a:cs typeface="Trebuchet MS"/>
              <a:sym typeface="Trebuchet MS"/>
            </a:endParaRPr>
          </a:p>
        </p:txBody>
      </p:sp>
      <p:pic>
        <p:nvPicPr>
          <p:cNvPr id="106" name="Google Shape;106;p15"/>
          <p:cNvPicPr preferRelativeResize="0"/>
          <p:nvPr/>
        </p:nvPicPr>
        <p:blipFill rotWithShape="1">
          <a:blip r:embed="rId3">
            <a:alphaModFix/>
          </a:blip>
          <a:srcRect b="0" l="0" r="0" t="0"/>
          <a:stretch/>
        </p:blipFill>
        <p:spPr>
          <a:xfrm>
            <a:off x="1191623" y="2866100"/>
            <a:ext cx="2896900" cy="1858875"/>
          </a:xfrm>
          <a:prstGeom prst="rect">
            <a:avLst/>
          </a:prstGeom>
          <a:noFill/>
          <a:ln>
            <a:noFill/>
          </a:ln>
        </p:spPr>
      </p:pic>
      <p:pic>
        <p:nvPicPr>
          <p:cNvPr id="107" name="Google Shape;107;p15"/>
          <p:cNvPicPr preferRelativeResize="0"/>
          <p:nvPr/>
        </p:nvPicPr>
        <p:blipFill rotWithShape="1">
          <a:blip r:embed="rId4">
            <a:alphaModFix/>
          </a:blip>
          <a:srcRect b="0" l="0" r="0" t="0"/>
          <a:stretch/>
        </p:blipFill>
        <p:spPr>
          <a:xfrm>
            <a:off x="4808732" y="2866100"/>
            <a:ext cx="3485378" cy="1858875"/>
          </a:xfrm>
          <a:prstGeom prst="rect">
            <a:avLst/>
          </a:prstGeom>
          <a:noFill/>
          <a:ln>
            <a:noFill/>
          </a:ln>
        </p:spPr>
      </p:pic>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6"/>
          <p:cNvSpPr txBox="1"/>
          <p:nvPr>
            <p:ph idx="1" type="body"/>
          </p:nvPr>
        </p:nvSpPr>
        <p:spPr>
          <a:xfrm>
            <a:off x="618610" y="342900"/>
            <a:ext cx="4921577" cy="4542865"/>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chemeClr val="dk2"/>
              </a:buClr>
              <a:buSzPts val="2220"/>
              <a:buFont typeface="Arial"/>
              <a:buChar char="•"/>
            </a:pPr>
            <a:r>
              <a:rPr b="1" i="0" lang="en-US" sz="2220" u="sng" cap="none" strike="noStrike">
                <a:solidFill>
                  <a:srgbClr val="B63D35"/>
                </a:solidFill>
                <a:latin typeface="Cabin"/>
                <a:ea typeface="Cabin"/>
                <a:cs typeface="Cabin"/>
                <a:sym typeface="Cabin"/>
              </a:rPr>
              <a:t>Due Process </a:t>
            </a:r>
            <a:r>
              <a:rPr b="0" i="0" lang="en-US" sz="2220" u="none" cap="none" strike="noStrike">
                <a:solidFill>
                  <a:schemeClr val="dk1"/>
                </a:solidFill>
                <a:latin typeface="Cabin"/>
                <a:ea typeface="Cabin"/>
                <a:cs typeface="Cabin"/>
                <a:sym typeface="Cabin"/>
              </a:rPr>
              <a:t>- fair access to the legal system to protect individual liberty and property interests. / </a:t>
            </a:r>
            <a:endParaRPr/>
          </a:p>
          <a:p>
            <a:pPr indent="0" lvl="0" marL="0" marR="0" rtl="0" algn="l">
              <a:lnSpc>
                <a:spcPct val="100000"/>
              </a:lnSpc>
              <a:spcBef>
                <a:spcPts val="525"/>
              </a:spcBef>
              <a:spcAft>
                <a:spcPts val="0"/>
              </a:spcAft>
              <a:buClr>
                <a:schemeClr val="dk2"/>
              </a:buClr>
              <a:buSzPts val="2220"/>
              <a:buFont typeface="Arial"/>
              <a:buNone/>
            </a:pPr>
            <a:r>
              <a:rPr b="1" i="0" lang="en-US" sz="2220" u="none" cap="none" strike="noStrike">
                <a:solidFill>
                  <a:srgbClr val="B63D35"/>
                </a:solidFill>
                <a:latin typeface="Cabin"/>
                <a:ea typeface="Cabin"/>
                <a:cs typeface="Cabin"/>
                <a:sym typeface="Cabin"/>
              </a:rPr>
              <a:t>  Debido Proceso </a:t>
            </a:r>
            <a:r>
              <a:rPr b="0" i="0" lang="en-US" sz="2220" u="none" cap="none" strike="noStrike">
                <a:solidFill>
                  <a:srgbClr val="0070C0"/>
                </a:solidFill>
                <a:latin typeface="Cabin"/>
                <a:ea typeface="Cabin"/>
                <a:cs typeface="Cabin"/>
                <a:sym typeface="Cabin"/>
              </a:rPr>
              <a:t>- acceso justo al sistema legal para proteger libertades individuales e intereses de propiedad. </a:t>
            </a:r>
            <a:endParaRPr/>
          </a:p>
          <a:p>
            <a:pPr indent="-171450" lvl="0" marL="171450" marR="0" rtl="0" algn="l">
              <a:lnSpc>
                <a:spcPct val="100000"/>
              </a:lnSpc>
              <a:spcBef>
                <a:spcPts val="525"/>
              </a:spcBef>
              <a:spcAft>
                <a:spcPts val="0"/>
              </a:spcAft>
              <a:buClr>
                <a:schemeClr val="dk2"/>
              </a:buClr>
              <a:buSzPts val="2220"/>
              <a:buFont typeface="Arial"/>
              <a:buChar char="•"/>
            </a:pPr>
            <a:r>
              <a:rPr b="1" i="0" lang="en-US" sz="2220" u="sng" cap="none" strike="noStrike">
                <a:solidFill>
                  <a:srgbClr val="B63D35"/>
                </a:solidFill>
                <a:latin typeface="Cabin"/>
                <a:ea typeface="Cabin"/>
                <a:cs typeface="Cabin"/>
                <a:sym typeface="Cabin"/>
              </a:rPr>
              <a:t>Equal Protection </a:t>
            </a:r>
            <a:r>
              <a:rPr b="0" i="0" lang="en-US" sz="2220" u="none" cap="none" strike="noStrike">
                <a:solidFill>
                  <a:schemeClr val="dk1"/>
                </a:solidFill>
                <a:latin typeface="Cabin"/>
                <a:ea typeface="Cabin"/>
                <a:cs typeface="Cabin"/>
                <a:sym typeface="Cabin"/>
              </a:rPr>
              <a:t>- apply the law equally and not discriminate against people or groups of people. / </a:t>
            </a:r>
            <a:endParaRPr/>
          </a:p>
          <a:p>
            <a:pPr indent="0" lvl="0" marL="0" marR="0" rtl="0" algn="l">
              <a:lnSpc>
                <a:spcPct val="100000"/>
              </a:lnSpc>
              <a:spcBef>
                <a:spcPts val="525"/>
              </a:spcBef>
              <a:spcAft>
                <a:spcPts val="0"/>
              </a:spcAft>
              <a:buClr>
                <a:schemeClr val="dk2"/>
              </a:buClr>
              <a:buSzPts val="2220"/>
              <a:buFont typeface="Arial"/>
              <a:buNone/>
            </a:pPr>
            <a:r>
              <a:rPr b="1" i="0" lang="en-US" sz="2220" u="none" cap="none" strike="noStrike">
                <a:solidFill>
                  <a:srgbClr val="B63D35"/>
                </a:solidFill>
                <a:latin typeface="Cabin"/>
                <a:ea typeface="Cabin"/>
                <a:cs typeface="Cabin"/>
                <a:sym typeface="Cabin"/>
              </a:rPr>
              <a:t>  Igualdad de protección</a:t>
            </a:r>
            <a:r>
              <a:rPr b="0" i="0" lang="en-US" sz="2220" u="none" cap="none" strike="noStrike">
                <a:solidFill>
                  <a:srgbClr val="0070C0"/>
                </a:solidFill>
                <a:latin typeface="Cabin"/>
                <a:ea typeface="Cabin"/>
                <a:cs typeface="Cabin"/>
                <a:sym typeface="Cabin"/>
              </a:rPr>
              <a:t> - apliquen la ley igualmente y no discriminen contra personas o grupos de personas.</a:t>
            </a:r>
            <a:endParaRPr b="0" i="0" sz="2220" u="none" cap="none" strike="noStrike">
              <a:solidFill>
                <a:srgbClr val="0070C0"/>
              </a:solidFill>
              <a:latin typeface="Cabin"/>
              <a:ea typeface="Cabin"/>
              <a:cs typeface="Cabin"/>
              <a:sym typeface="Cabin"/>
            </a:endParaRPr>
          </a:p>
          <a:p>
            <a:pPr indent="-30479" lvl="0" marL="171450" marR="0" rtl="0" algn="l">
              <a:lnSpc>
                <a:spcPct val="100000"/>
              </a:lnSpc>
              <a:spcBef>
                <a:spcPts val="525"/>
              </a:spcBef>
              <a:spcAft>
                <a:spcPts val="0"/>
              </a:spcAft>
              <a:buClr>
                <a:schemeClr val="dk2"/>
              </a:buClr>
              <a:buSzPts val="2220"/>
              <a:buFont typeface="Arial"/>
              <a:buNone/>
            </a:pPr>
            <a:r>
              <a:t/>
            </a:r>
            <a:endParaRPr b="0" i="0" sz="2220" u="none" cap="none" strike="noStrike">
              <a:solidFill>
                <a:srgbClr val="595959"/>
              </a:solidFill>
              <a:latin typeface="Cabin"/>
              <a:ea typeface="Cabin"/>
              <a:cs typeface="Cabin"/>
              <a:sym typeface="Cabin"/>
            </a:endParaRPr>
          </a:p>
        </p:txBody>
      </p:sp>
      <p:sp>
        <p:nvSpPr>
          <p:cNvPr id="113" name="Google Shape;113;p16"/>
          <p:cNvSpPr txBox="1"/>
          <p:nvPr>
            <p:ph idx="2" type="body"/>
          </p:nvPr>
        </p:nvSpPr>
        <p:spPr>
          <a:xfrm>
            <a:off x="11064674" y="-6195981"/>
            <a:ext cx="7912174" cy="14587506"/>
          </a:xfrm>
          <a:prstGeom prst="rect">
            <a:avLst/>
          </a:prstGeom>
          <a:noFill/>
          <a:ln>
            <a:noFill/>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Clr>
                <a:schemeClr val="dk2"/>
              </a:buClr>
              <a:buSzPts val="1200"/>
              <a:buFont typeface="Arial"/>
              <a:buNone/>
            </a:pPr>
            <a:r>
              <a:t/>
            </a:r>
            <a:endParaRPr b="0" i="0" sz="1200" u="none" cap="none" strike="noStrike">
              <a:solidFill>
                <a:schemeClr val="lt2"/>
              </a:solidFill>
              <a:latin typeface="Cabin"/>
              <a:ea typeface="Cabin"/>
              <a:cs typeface="Cabin"/>
              <a:sym typeface="Cabin"/>
            </a:endParaRPr>
          </a:p>
        </p:txBody>
      </p:sp>
      <p:pic>
        <p:nvPicPr>
          <p:cNvPr id="114" name="Google Shape;114;p16"/>
          <p:cNvPicPr preferRelativeResize="0"/>
          <p:nvPr/>
        </p:nvPicPr>
        <p:blipFill rotWithShape="1">
          <a:blip r:embed="rId3">
            <a:alphaModFix/>
          </a:blip>
          <a:srcRect b="0" l="0" r="0" t="0"/>
          <a:stretch/>
        </p:blipFill>
        <p:spPr>
          <a:xfrm>
            <a:off x="5853784" y="495300"/>
            <a:ext cx="3075062" cy="2039791"/>
          </a:xfrm>
          <a:prstGeom prst="rect">
            <a:avLst/>
          </a:prstGeom>
          <a:noFill/>
          <a:ln>
            <a:noFill/>
          </a:ln>
        </p:spPr>
      </p:pic>
      <p:pic>
        <p:nvPicPr>
          <p:cNvPr id="115" name="Google Shape;115;p16"/>
          <p:cNvPicPr preferRelativeResize="0"/>
          <p:nvPr/>
        </p:nvPicPr>
        <p:blipFill rotWithShape="1">
          <a:blip r:embed="rId4">
            <a:alphaModFix/>
          </a:blip>
          <a:srcRect b="0" l="0" r="0" t="0"/>
          <a:stretch/>
        </p:blipFill>
        <p:spPr>
          <a:xfrm>
            <a:off x="6130690" y="2868706"/>
            <a:ext cx="2521250" cy="187338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17"/>
          <p:cNvSpPr txBox="1"/>
          <p:nvPr>
            <p:ph idx="1" type="body"/>
          </p:nvPr>
        </p:nvSpPr>
        <p:spPr>
          <a:xfrm>
            <a:off x="618610" y="342900"/>
            <a:ext cx="4921577" cy="4542865"/>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2"/>
              </a:buClr>
              <a:buSzPts val="1820"/>
              <a:buFont typeface="Arial"/>
              <a:buNone/>
            </a:pPr>
            <a:r>
              <a:rPr b="1" i="0" lang="en-US" sz="1820" u="none" cap="none" strike="noStrike">
                <a:solidFill>
                  <a:schemeClr val="dk1"/>
                </a:solidFill>
                <a:latin typeface="Cabin"/>
                <a:ea typeface="Cabin"/>
                <a:cs typeface="Cabin"/>
                <a:sym typeface="Cabin"/>
              </a:rPr>
              <a:t>New Yorkers do </a:t>
            </a:r>
            <a:r>
              <a:rPr b="1" i="0" lang="en-US" sz="1820" u="sng" cap="none" strike="noStrike">
                <a:solidFill>
                  <a:schemeClr val="dk1"/>
                </a:solidFill>
                <a:latin typeface="Cabin"/>
                <a:ea typeface="Cabin"/>
                <a:cs typeface="Cabin"/>
                <a:sym typeface="Cabin"/>
              </a:rPr>
              <a:t>not</a:t>
            </a:r>
            <a:r>
              <a:rPr b="1" i="0" lang="en-US" sz="1820" u="none" cap="none" strike="noStrike">
                <a:solidFill>
                  <a:schemeClr val="dk1"/>
                </a:solidFill>
                <a:latin typeface="Cabin"/>
                <a:ea typeface="Cabin"/>
                <a:cs typeface="Cabin"/>
                <a:sym typeface="Cabin"/>
              </a:rPr>
              <a:t> have a right to an attorney in eviction cases in housing court. / </a:t>
            </a:r>
            <a:endParaRPr/>
          </a:p>
          <a:p>
            <a:pPr indent="0" lvl="0" marL="0" marR="0" rtl="0" algn="l">
              <a:lnSpc>
                <a:spcPct val="90000"/>
              </a:lnSpc>
              <a:spcBef>
                <a:spcPts val="525"/>
              </a:spcBef>
              <a:spcAft>
                <a:spcPts val="0"/>
              </a:spcAft>
              <a:buClr>
                <a:schemeClr val="dk2"/>
              </a:buClr>
              <a:buSzPts val="1820"/>
              <a:buFont typeface="Arial"/>
              <a:buNone/>
            </a:pPr>
            <a:r>
              <a:rPr b="1" i="0" lang="en-US" sz="1820" u="none" cap="none" strike="noStrike">
                <a:solidFill>
                  <a:srgbClr val="0070C0"/>
                </a:solidFill>
                <a:latin typeface="Cabin"/>
                <a:ea typeface="Cabin"/>
                <a:cs typeface="Cabin"/>
                <a:sym typeface="Cabin"/>
              </a:rPr>
              <a:t>Los neoyorkinos actualmente </a:t>
            </a:r>
            <a:r>
              <a:rPr b="1" i="0" lang="en-US" sz="1820" u="sng" cap="none" strike="noStrike">
                <a:solidFill>
                  <a:srgbClr val="0070C0"/>
                </a:solidFill>
                <a:latin typeface="Cabin"/>
                <a:ea typeface="Cabin"/>
                <a:cs typeface="Cabin"/>
                <a:sym typeface="Cabin"/>
              </a:rPr>
              <a:t>no</a:t>
            </a:r>
            <a:r>
              <a:rPr b="1" i="0" lang="en-US" sz="1820" u="none" cap="none" strike="noStrike">
                <a:solidFill>
                  <a:srgbClr val="0070C0"/>
                </a:solidFill>
                <a:latin typeface="Cabin"/>
                <a:ea typeface="Cabin"/>
                <a:cs typeface="Cabin"/>
                <a:sym typeface="Cabin"/>
              </a:rPr>
              <a:t> tienen derecho a un abogado en casos ante la corte de vivienda. </a:t>
            </a:r>
            <a:endParaRPr b="0" i="0" sz="1820" u="none" cap="none" strike="noStrike">
              <a:solidFill>
                <a:srgbClr val="0070C0"/>
              </a:solidFill>
              <a:latin typeface="Cabin"/>
              <a:ea typeface="Cabin"/>
              <a:cs typeface="Cabin"/>
              <a:sym typeface="Cabin"/>
            </a:endParaRPr>
          </a:p>
          <a:p>
            <a:pPr indent="-171450" lvl="0" marL="171450" marR="0" rtl="0" algn="l">
              <a:lnSpc>
                <a:spcPct val="90000"/>
              </a:lnSpc>
              <a:spcBef>
                <a:spcPts val="525"/>
              </a:spcBef>
              <a:spcAft>
                <a:spcPts val="0"/>
              </a:spcAft>
              <a:buClr>
                <a:schemeClr val="dk2"/>
              </a:buClr>
              <a:buSzPts val="1820"/>
              <a:buFont typeface="Arial"/>
              <a:buChar char="•"/>
            </a:pPr>
            <a:r>
              <a:rPr b="0" i="0" lang="en-US" sz="1820" u="none" cap="none" strike="noStrike">
                <a:solidFill>
                  <a:schemeClr val="dk1"/>
                </a:solidFill>
                <a:latin typeface="Cabin"/>
                <a:ea typeface="Cabin"/>
                <a:cs typeface="Cabin"/>
                <a:sym typeface="Cabin"/>
              </a:rPr>
              <a:t>More than 90% of landlords who bring eviction cases are represented by lawyers. </a:t>
            </a:r>
            <a:r>
              <a:rPr b="0" i="0" lang="en-US" sz="1820" u="none" cap="none" strike="noStrike">
                <a:solidFill>
                  <a:srgbClr val="595959"/>
                </a:solidFill>
                <a:latin typeface="Cabin"/>
                <a:ea typeface="Cabin"/>
                <a:cs typeface="Cabin"/>
                <a:sym typeface="Cabin"/>
              </a:rPr>
              <a:t>/ </a:t>
            </a:r>
            <a:endParaRPr/>
          </a:p>
          <a:p>
            <a:pPr indent="0" lvl="0" marL="0" marR="0" rtl="0" algn="l">
              <a:lnSpc>
                <a:spcPct val="90000"/>
              </a:lnSpc>
              <a:spcBef>
                <a:spcPts val="525"/>
              </a:spcBef>
              <a:spcAft>
                <a:spcPts val="0"/>
              </a:spcAft>
              <a:buClr>
                <a:schemeClr val="dk2"/>
              </a:buClr>
              <a:buSzPts val="1820"/>
              <a:buFont typeface="Arial"/>
              <a:buNone/>
            </a:pPr>
            <a:r>
              <a:rPr b="0" i="0" lang="en-US" sz="1820" u="none" cap="none" strike="noStrike">
                <a:solidFill>
                  <a:srgbClr val="0070C0"/>
                </a:solidFill>
                <a:latin typeface="Cabin"/>
                <a:ea typeface="Cabin"/>
                <a:cs typeface="Cabin"/>
                <a:sym typeface="Cabin"/>
              </a:rPr>
              <a:t>  Más del 90% de los caseros que inician un caso de desahucio está representado por abogados. </a:t>
            </a:r>
            <a:endParaRPr b="0" i="0" sz="1820" u="none" cap="none" strike="noStrike">
              <a:solidFill>
                <a:srgbClr val="0070C0"/>
              </a:solidFill>
              <a:latin typeface="Cabin"/>
              <a:ea typeface="Cabin"/>
              <a:cs typeface="Cabin"/>
              <a:sym typeface="Cabin"/>
            </a:endParaRPr>
          </a:p>
          <a:p>
            <a:pPr indent="-171450" lvl="0" marL="171450" marR="0" rtl="0" algn="l">
              <a:lnSpc>
                <a:spcPct val="90000"/>
              </a:lnSpc>
              <a:spcBef>
                <a:spcPts val="525"/>
              </a:spcBef>
              <a:spcAft>
                <a:spcPts val="0"/>
              </a:spcAft>
              <a:buClr>
                <a:schemeClr val="dk2"/>
              </a:buClr>
              <a:buSzPts val="1820"/>
              <a:buFont typeface="Arial"/>
              <a:buChar char="•"/>
            </a:pPr>
            <a:r>
              <a:rPr b="0" i="0" lang="en-US" sz="1820" u="none" cap="none" strike="noStrike">
                <a:solidFill>
                  <a:schemeClr val="dk1"/>
                </a:solidFill>
                <a:latin typeface="Cabin"/>
                <a:ea typeface="Cabin"/>
                <a:cs typeface="Cabin"/>
                <a:sym typeface="Cabin"/>
              </a:rPr>
              <a:t>More than 90% of tenants are not! </a:t>
            </a:r>
            <a:r>
              <a:rPr b="0" i="0" lang="en-US" sz="1820" u="none" cap="none" strike="noStrike">
                <a:solidFill>
                  <a:srgbClr val="595959"/>
                </a:solidFill>
                <a:latin typeface="Cabin"/>
                <a:ea typeface="Cabin"/>
                <a:cs typeface="Cabin"/>
                <a:sym typeface="Cabin"/>
              </a:rPr>
              <a:t>/ </a:t>
            </a:r>
            <a:endParaRPr b="0" i="0" sz="1820" u="none" cap="none" strike="noStrike">
              <a:solidFill>
                <a:srgbClr val="595959"/>
              </a:solidFill>
              <a:latin typeface="Cabin"/>
              <a:ea typeface="Cabin"/>
              <a:cs typeface="Cabin"/>
              <a:sym typeface="Cabin"/>
            </a:endParaRPr>
          </a:p>
          <a:p>
            <a:pPr indent="0" lvl="0" marL="0" marR="0" rtl="0" algn="l">
              <a:lnSpc>
                <a:spcPct val="90000"/>
              </a:lnSpc>
              <a:spcBef>
                <a:spcPts val="525"/>
              </a:spcBef>
              <a:spcAft>
                <a:spcPts val="0"/>
              </a:spcAft>
              <a:buClr>
                <a:schemeClr val="dk2"/>
              </a:buClr>
              <a:buSzPts val="1820"/>
              <a:buFont typeface="Arial"/>
              <a:buNone/>
            </a:pPr>
            <a:r>
              <a:rPr b="0" i="0" lang="en-US" sz="1820" u="none" cap="none" strike="noStrike">
                <a:solidFill>
                  <a:srgbClr val="0070C0"/>
                </a:solidFill>
                <a:latin typeface="Cabin"/>
                <a:ea typeface="Cabin"/>
                <a:cs typeface="Cabin"/>
                <a:sym typeface="Cabin"/>
              </a:rPr>
              <a:t>  ¡Más del 90% de los inquilinos no lo está!</a:t>
            </a:r>
            <a:endParaRPr b="0" i="0" sz="1820" u="none" cap="none" strike="noStrike">
              <a:solidFill>
                <a:srgbClr val="0070C0"/>
              </a:solidFill>
              <a:latin typeface="Cabin"/>
              <a:ea typeface="Cabin"/>
              <a:cs typeface="Cabin"/>
              <a:sym typeface="Cabin"/>
            </a:endParaRPr>
          </a:p>
          <a:p>
            <a:pPr indent="-171450" lvl="0" marL="171450" marR="0" rtl="0" algn="l">
              <a:lnSpc>
                <a:spcPct val="90000"/>
              </a:lnSpc>
              <a:spcBef>
                <a:spcPts val="525"/>
              </a:spcBef>
              <a:spcAft>
                <a:spcPts val="0"/>
              </a:spcAft>
              <a:buClr>
                <a:schemeClr val="dk2"/>
              </a:buClr>
              <a:buSzPts val="1820"/>
              <a:buFont typeface="Arial"/>
              <a:buChar char="•"/>
            </a:pPr>
            <a:r>
              <a:rPr b="0" i="0" lang="en-US" sz="1820" u="none" cap="none" strike="noStrike">
                <a:solidFill>
                  <a:schemeClr val="dk1"/>
                </a:solidFill>
                <a:latin typeface="Cabin"/>
                <a:ea typeface="Cabin"/>
                <a:cs typeface="Cabin"/>
                <a:sym typeface="Cabin"/>
              </a:rPr>
              <a:t>When people get evicted, they often go into the shelter system. </a:t>
            </a:r>
            <a:r>
              <a:rPr b="0" i="0" lang="en-US" sz="1820" u="none" cap="none" strike="noStrike">
                <a:solidFill>
                  <a:srgbClr val="595959"/>
                </a:solidFill>
                <a:latin typeface="Cabin"/>
                <a:ea typeface="Cabin"/>
                <a:cs typeface="Cabin"/>
                <a:sym typeface="Cabin"/>
              </a:rPr>
              <a:t>/ </a:t>
            </a:r>
            <a:endParaRPr/>
          </a:p>
          <a:p>
            <a:pPr indent="0" lvl="0" marL="0" marR="0" rtl="0" algn="l">
              <a:lnSpc>
                <a:spcPct val="90000"/>
              </a:lnSpc>
              <a:spcBef>
                <a:spcPts val="525"/>
              </a:spcBef>
              <a:spcAft>
                <a:spcPts val="0"/>
              </a:spcAft>
              <a:buClr>
                <a:schemeClr val="dk2"/>
              </a:buClr>
              <a:buSzPts val="1820"/>
              <a:buFont typeface="Arial"/>
              <a:buNone/>
            </a:pPr>
            <a:r>
              <a:rPr b="0" i="0" lang="en-US" sz="1820" u="none" cap="none" strike="noStrike">
                <a:solidFill>
                  <a:srgbClr val="0070C0"/>
                </a:solidFill>
                <a:latin typeface="Cabin"/>
                <a:ea typeface="Cabin"/>
                <a:cs typeface="Cabin"/>
                <a:sym typeface="Cabin"/>
              </a:rPr>
              <a:t>  Cuando alguien es desahuciado, es probable que entre al sistema de albergue.</a:t>
            </a:r>
            <a:endParaRPr b="0" i="0" sz="1820" u="none" cap="none" strike="noStrike">
              <a:solidFill>
                <a:srgbClr val="0070C0"/>
              </a:solidFill>
              <a:latin typeface="Cabin"/>
              <a:ea typeface="Cabin"/>
              <a:cs typeface="Cabin"/>
              <a:sym typeface="Cabin"/>
            </a:endParaRPr>
          </a:p>
          <a:p>
            <a:pPr indent="-64770" lvl="0" marL="171450" marR="0" rtl="0" algn="l">
              <a:lnSpc>
                <a:spcPct val="90000"/>
              </a:lnSpc>
              <a:spcBef>
                <a:spcPts val="525"/>
              </a:spcBef>
              <a:spcAft>
                <a:spcPts val="0"/>
              </a:spcAft>
              <a:buClr>
                <a:schemeClr val="dk2"/>
              </a:buClr>
              <a:buSzPts val="1680"/>
              <a:buFont typeface="Arial"/>
              <a:buNone/>
            </a:pPr>
            <a:r>
              <a:t/>
            </a:r>
            <a:endParaRPr b="0" i="0" sz="1679" u="none" cap="none" strike="noStrike">
              <a:solidFill>
                <a:srgbClr val="595959"/>
              </a:solidFill>
              <a:latin typeface="Cabin"/>
              <a:ea typeface="Cabin"/>
              <a:cs typeface="Cabin"/>
              <a:sym typeface="Cabin"/>
            </a:endParaRPr>
          </a:p>
        </p:txBody>
      </p:sp>
      <p:pic>
        <p:nvPicPr>
          <p:cNvPr id="121" name="Google Shape;121;p17"/>
          <p:cNvPicPr preferRelativeResize="0"/>
          <p:nvPr/>
        </p:nvPicPr>
        <p:blipFill rotWithShape="1">
          <a:blip r:embed="rId3">
            <a:alphaModFix/>
          </a:blip>
          <a:srcRect b="0" l="0" r="0" t="0"/>
          <a:stretch/>
        </p:blipFill>
        <p:spPr>
          <a:xfrm>
            <a:off x="5889811" y="2974041"/>
            <a:ext cx="3254189" cy="2169459"/>
          </a:xfrm>
          <a:prstGeom prst="rect">
            <a:avLst/>
          </a:prstGeom>
          <a:noFill/>
          <a:ln>
            <a:noFill/>
          </a:ln>
        </p:spPr>
      </p:pic>
      <p:pic>
        <p:nvPicPr>
          <p:cNvPr id="122" name="Google Shape;122;p17"/>
          <p:cNvPicPr preferRelativeResize="0"/>
          <p:nvPr/>
        </p:nvPicPr>
        <p:blipFill rotWithShape="1">
          <a:blip r:embed="rId4">
            <a:alphaModFix/>
          </a:blip>
          <a:srcRect b="0" l="0" r="0" t="0"/>
          <a:stretch/>
        </p:blipFill>
        <p:spPr>
          <a:xfrm>
            <a:off x="5778359" y="600636"/>
            <a:ext cx="3365641" cy="149710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18"/>
          <p:cNvSpPr txBox="1"/>
          <p:nvPr>
            <p:ph idx="2" type="body"/>
          </p:nvPr>
        </p:nvSpPr>
        <p:spPr>
          <a:xfrm>
            <a:off x="4437530" y="170330"/>
            <a:ext cx="4509246" cy="4867836"/>
          </a:xfrm>
          <a:prstGeom prst="rect">
            <a:avLst/>
          </a:prstGeom>
          <a:noFill/>
          <a:ln>
            <a:noFill/>
          </a:ln>
        </p:spPr>
        <p:txBody>
          <a:bodyPr anchorCtr="0" anchor="t" bIns="45700" lIns="91425" spcFirstLastPara="1" rIns="91425" wrap="square" tIns="45700">
            <a:noAutofit/>
          </a:bodyPr>
          <a:lstStyle/>
          <a:p>
            <a:pPr indent="-171450" lvl="0" marL="171450" marR="0" rtl="0" algn="l">
              <a:lnSpc>
                <a:spcPct val="110000"/>
              </a:lnSpc>
              <a:spcBef>
                <a:spcPts val="0"/>
              </a:spcBef>
              <a:spcAft>
                <a:spcPts val="0"/>
              </a:spcAft>
              <a:buClr>
                <a:schemeClr val="dk2"/>
              </a:buClr>
              <a:buSzPts val="1400"/>
              <a:buFont typeface="Arial"/>
              <a:buChar char="•"/>
            </a:pPr>
            <a:r>
              <a:rPr b="0" i="0" lang="en-US" sz="1400" u="none" cap="none" strike="noStrike">
                <a:solidFill>
                  <a:schemeClr val="dk1"/>
                </a:solidFill>
                <a:latin typeface="Cabin"/>
                <a:ea typeface="Cabin"/>
                <a:cs typeface="Cabin"/>
                <a:sym typeface="Cabin"/>
              </a:rPr>
              <a:t>Nearly </a:t>
            </a:r>
            <a:r>
              <a:rPr b="1" i="0" lang="en-US" sz="1400" u="none" cap="none" strike="noStrike">
                <a:solidFill>
                  <a:schemeClr val="dk1"/>
                </a:solidFill>
                <a:latin typeface="Cabin"/>
                <a:ea typeface="Cabin"/>
                <a:cs typeface="Cabin"/>
                <a:sym typeface="Cabin"/>
              </a:rPr>
              <a:t>30,000 families </a:t>
            </a:r>
            <a:r>
              <a:rPr b="0" i="0" lang="en-US" sz="1400" u="none" cap="none" strike="noStrike">
                <a:solidFill>
                  <a:schemeClr val="dk1"/>
                </a:solidFill>
                <a:latin typeface="Cabin"/>
                <a:ea typeface="Cabin"/>
                <a:cs typeface="Cabin"/>
                <a:sym typeface="Cabin"/>
              </a:rPr>
              <a:t>were evicted in NYC in 2013!</a:t>
            </a:r>
            <a:r>
              <a:rPr b="0" i="0" lang="en-US" sz="1400" u="none" cap="none" strike="noStrike">
                <a:solidFill>
                  <a:srgbClr val="595959"/>
                </a:solidFill>
                <a:latin typeface="Cabin"/>
                <a:ea typeface="Cabin"/>
                <a:cs typeface="Cabin"/>
                <a:sym typeface="Cabin"/>
              </a:rPr>
              <a:t>/ </a:t>
            </a:r>
            <a:endParaRPr b="0" i="0" sz="1400" u="none" cap="none" strike="noStrike">
              <a:solidFill>
                <a:srgbClr val="595959"/>
              </a:solidFill>
              <a:latin typeface="Cabin"/>
              <a:ea typeface="Cabin"/>
              <a:cs typeface="Cabin"/>
              <a:sym typeface="Cabin"/>
            </a:endParaRPr>
          </a:p>
          <a:p>
            <a:pPr indent="0" lvl="0" marL="0" marR="0" rtl="0" algn="l">
              <a:lnSpc>
                <a:spcPct val="110000"/>
              </a:lnSpc>
              <a:spcBef>
                <a:spcPts val="525"/>
              </a:spcBef>
              <a:spcAft>
                <a:spcPts val="0"/>
              </a:spcAft>
              <a:buClr>
                <a:schemeClr val="dk2"/>
              </a:buClr>
              <a:buSzPts val="1400"/>
              <a:buFont typeface="Arial"/>
              <a:buNone/>
            </a:pPr>
            <a:r>
              <a:rPr b="0" i="0" lang="en-US" sz="1400" u="none" cap="none" strike="noStrike">
                <a:solidFill>
                  <a:srgbClr val="0070C0"/>
                </a:solidFill>
                <a:latin typeface="Cabin"/>
                <a:ea typeface="Cabin"/>
                <a:cs typeface="Cabin"/>
                <a:sym typeface="Cabin"/>
              </a:rPr>
              <a:t>  ¡Cerca de </a:t>
            </a:r>
            <a:r>
              <a:rPr b="1" i="0" lang="en-US" sz="1400" u="none" cap="none" strike="noStrike">
                <a:solidFill>
                  <a:srgbClr val="0070C0"/>
                </a:solidFill>
                <a:latin typeface="Cabin"/>
                <a:ea typeface="Cabin"/>
                <a:cs typeface="Cabin"/>
                <a:sym typeface="Cabin"/>
              </a:rPr>
              <a:t>30.000 familias </a:t>
            </a:r>
            <a:r>
              <a:rPr b="0" i="0" lang="en-US" sz="1400" u="none" cap="none" strike="noStrike">
                <a:solidFill>
                  <a:srgbClr val="0070C0"/>
                </a:solidFill>
                <a:latin typeface="Cabin"/>
                <a:ea typeface="Cabin"/>
                <a:cs typeface="Cabin"/>
                <a:sym typeface="Cabin"/>
              </a:rPr>
              <a:t>fueron desahuciadas en NYC en el 2013!</a:t>
            </a:r>
            <a:endParaRPr/>
          </a:p>
          <a:p>
            <a:pPr indent="-171450" lvl="0" marL="171450" marR="0" rtl="0" algn="l">
              <a:lnSpc>
                <a:spcPct val="110000"/>
              </a:lnSpc>
              <a:spcBef>
                <a:spcPts val="525"/>
              </a:spcBef>
              <a:spcAft>
                <a:spcPts val="0"/>
              </a:spcAft>
              <a:buClr>
                <a:schemeClr val="dk2"/>
              </a:buClr>
              <a:buSzPts val="1400"/>
              <a:buFont typeface="Arial"/>
              <a:buChar char="•"/>
            </a:pPr>
            <a:r>
              <a:rPr b="0" i="0" lang="en-US" sz="1400" u="none" cap="none" strike="noStrike">
                <a:solidFill>
                  <a:schemeClr val="dk1"/>
                </a:solidFill>
                <a:latin typeface="Cabin"/>
                <a:ea typeface="Cabin"/>
                <a:cs typeface="Cabin"/>
                <a:sym typeface="Cabin"/>
              </a:rPr>
              <a:t>Surveys of homeless families have identified eviction as an immediate, triggering cause of homelessness for 37% of those admitted to the NYC shelter system.  </a:t>
            </a:r>
            <a:r>
              <a:rPr b="0" i="0" lang="en-US" sz="1400" u="none" cap="none" strike="noStrike">
                <a:solidFill>
                  <a:srgbClr val="595959"/>
                </a:solidFill>
                <a:latin typeface="Cabin"/>
                <a:ea typeface="Cabin"/>
                <a:cs typeface="Cabin"/>
                <a:sym typeface="Cabin"/>
              </a:rPr>
              <a:t>/ </a:t>
            </a:r>
            <a:endParaRPr/>
          </a:p>
          <a:p>
            <a:pPr indent="0" lvl="0" marL="0" marR="0" rtl="0" algn="l">
              <a:lnSpc>
                <a:spcPct val="110000"/>
              </a:lnSpc>
              <a:spcBef>
                <a:spcPts val="525"/>
              </a:spcBef>
              <a:spcAft>
                <a:spcPts val="0"/>
              </a:spcAft>
              <a:buClr>
                <a:schemeClr val="dk2"/>
              </a:buClr>
              <a:buSzPts val="1400"/>
              <a:buFont typeface="Arial"/>
              <a:buNone/>
            </a:pPr>
            <a:r>
              <a:rPr b="0" i="0" lang="en-US" sz="1400" u="none" cap="none" strike="noStrike">
                <a:solidFill>
                  <a:srgbClr val="0070C0"/>
                </a:solidFill>
                <a:latin typeface="Cabin"/>
                <a:ea typeface="Cabin"/>
                <a:cs typeface="Cabin"/>
                <a:sym typeface="Cabin"/>
              </a:rPr>
              <a:t>   Las encuestas de familias sin hogar han identificado al desahucio como una causa inmediata y detonante de no tener techo para el 37% de las personas admitidas al sistema de albergue de NYC. </a:t>
            </a:r>
            <a:endParaRPr/>
          </a:p>
          <a:p>
            <a:pPr indent="-171450" lvl="0" marL="171450" marR="0" rtl="0" algn="l">
              <a:lnSpc>
                <a:spcPct val="110000"/>
              </a:lnSpc>
              <a:spcBef>
                <a:spcPts val="525"/>
              </a:spcBef>
              <a:spcAft>
                <a:spcPts val="0"/>
              </a:spcAft>
              <a:buClr>
                <a:schemeClr val="dk2"/>
              </a:buClr>
              <a:buSzPts val="1400"/>
              <a:buFont typeface="Arial"/>
              <a:buChar char="•"/>
            </a:pPr>
            <a:r>
              <a:rPr b="0" i="0" lang="en-US" sz="1400" u="none" cap="none" strike="noStrike">
                <a:solidFill>
                  <a:schemeClr val="dk1"/>
                </a:solidFill>
                <a:latin typeface="Cabin"/>
                <a:ea typeface="Cabin"/>
                <a:cs typeface="Cabin"/>
                <a:sym typeface="Cabin"/>
              </a:rPr>
              <a:t>In September 2015, there were </a:t>
            </a:r>
            <a:r>
              <a:rPr b="1" i="0" lang="en-US" sz="1400" u="none" cap="none" strike="noStrike">
                <a:solidFill>
                  <a:schemeClr val="dk1"/>
                </a:solidFill>
                <a:latin typeface="Cabin"/>
                <a:ea typeface="Cabin"/>
                <a:cs typeface="Cabin"/>
                <a:sym typeface="Cabin"/>
              </a:rPr>
              <a:t>59,305</a:t>
            </a:r>
            <a:r>
              <a:rPr b="0" i="0" lang="en-US" sz="1400" u="none" cap="none" strike="noStrike">
                <a:solidFill>
                  <a:schemeClr val="dk1"/>
                </a:solidFill>
                <a:latin typeface="Cabin"/>
                <a:ea typeface="Cabin"/>
                <a:cs typeface="Cabin"/>
                <a:sym typeface="Cabin"/>
              </a:rPr>
              <a:t> homeless people, including </a:t>
            </a:r>
            <a:r>
              <a:rPr b="1" i="0" lang="en-US" sz="1400" u="none" cap="none" strike="noStrike">
                <a:solidFill>
                  <a:schemeClr val="dk1"/>
                </a:solidFill>
                <a:latin typeface="Cabin"/>
                <a:ea typeface="Cabin"/>
                <a:cs typeface="Cabin"/>
                <a:sym typeface="Cabin"/>
              </a:rPr>
              <a:t>14,280</a:t>
            </a:r>
            <a:r>
              <a:rPr b="0" i="0" lang="en-US" sz="1400" u="none" cap="none" strike="noStrike">
                <a:solidFill>
                  <a:schemeClr val="dk1"/>
                </a:solidFill>
                <a:latin typeface="Cabin"/>
                <a:ea typeface="Cabin"/>
                <a:cs typeface="Cabin"/>
                <a:sym typeface="Cabin"/>
              </a:rPr>
              <a:t> homeless families with </a:t>
            </a:r>
            <a:r>
              <a:rPr b="1" i="0" lang="en-US" sz="1400" u="none" cap="none" strike="noStrike">
                <a:solidFill>
                  <a:schemeClr val="dk1"/>
                </a:solidFill>
                <a:latin typeface="Cabin"/>
                <a:ea typeface="Cabin"/>
                <a:cs typeface="Cabin"/>
                <a:sym typeface="Cabin"/>
              </a:rPr>
              <a:t>23,923</a:t>
            </a:r>
            <a:r>
              <a:rPr b="0" i="0" lang="en-US" sz="1400" u="none" cap="none" strike="noStrike">
                <a:solidFill>
                  <a:schemeClr val="dk1"/>
                </a:solidFill>
                <a:latin typeface="Cabin"/>
                <a:ea typeface="Cabin"/>
                <a:cs typeface="Cabin"/>
                <a:sym typeface="Cabin"/>
              </a:rPr>
              <a:t> homeless children, sleeping in the New York City municipal shelter system each night! </a:t>
            </a:r>
            <a:r>
              <a:rPr b="0" i="0" lang="en-US" sz="1400" u="none" cap="none" strike="noStrike">
                <a:solidFill>
                  <a:srgbClr val="595959"/>
                </a:solidFill>
                <a:latin typeface="Cabin"/>
                <a:ea typeface="Cabin"/>
                <a:cs typeface="Cabin"/>
                <a:sym typeface="Cabin"/>
              </a:rPr>
              <a:t>/ </a:t>
            </a:r>
            <a:endParaRPr/>
          </a:p>
          <a:p>
            <a:pPr indent="0" lvl="0" marL="0" marR="0" rtl="0" algn="l">
              <a:lnSpc>
                <a:spcPct val="110000"/>
              </a:lnSpc>
              <a:spcBef>
                <a:spcPts val="525"/>
              </a:spcBef>
              <a:spcAft>
                <a:spcPts val="0"/>
              </a:spcAft>
              <a:buClr>
                <a:schemeClr val="dk2"/>
              </a:buClr>
              <a:buSzPts val="1400"/>
              <a:buFont typeface="Arial"/>
              <a:buNone/>
            </a:pPr>
            <a:r>
              <a:rPr b="0" i="0" lang="en-US" sz="1400" u="none" cap="none" strike="noStrike">
                <a:solidFill>
                  <a:srgbClr val="0070C0"/>
                </a:solidFill>
                <a:latin typeface="Cabin"/>
                <a:ea typeface="Cabin"/>
                <a:cs typeface="Cabin"/>
                <a:sym typeface="Cabin"/>
              </a:rPr>
              <a:t>   ¡En septiembre de 2015, hubo un máximo histórico de </a:t>
            </a:r>
            <a:r>
              <a:rPr b="1" i="0" lang="en-US" sz="1400" u="none" cap="none" strike="noStrike">
                <a:solidFill>
                  <a:srgbClr val="0070C0"/>
                </a:solidFill>
                <a:latin typeface="Cabin"/>
                <a:ea typeface="Cabin"/>
                <a:cs typeface="Cabin"/>
                <a:sym typeface="Cabin"/>
              </a:rPr>
              <a:t>59.305</a:t>
            </a:r>
            <a:r>
              <a:rPr b="0" i="0" lang="en-US" sz="1400" u="none" cap="none" strike="noStrike">
                <a:solidFill>
                  <a:srgbClr val="0070C0"/>
                </a:solidFill>
                <a:latin typeface="Cabin"/>
                <a:ea typeface="Cabin"/>
                <a:cs typeface="Cabin"/>
                <a:sym typeface="Cabin"/>
              </a:rPr>
              <a:t> personas sin hogar, incluyendo a </a:t>
            </a:r>
            <a:r>
              <a:rPr b="1" i="0" lang="en-US" sz="1400" u="none" cap="none" strike="noStrike">
                <a:solidFill>
                  <a:srgbClr val="0070C0"/>
                </a:solidFill>
                <a:latin typeface="Cabin"/>
                <a:ea typeface="Cabin"/>
                <a:cs typeface="Cabin"/>
                <a:sym typeface="Cabin"/>
              </a:rPr>
              <a:t>14.280</a:t>
            </a:r>
            <a:r>
              <a:rPr b="0" i="0" lang="en-US" sz="1400" u="none" cap="none" strike="noStrike">
                <a:solidFill>
                  <a:srgbClr val="0070C0"/>
                </a:solidFill>
                <a:latin typeface="Cabin"/>
                <a:ea typeface="Cabin"/>
                <a:cs typeface="Cabin"/>
                <a:sym typeface="Cabin"/>
              </a:rPr>
              <a:t> familias con </a:t>
            </a:r>
            <a:r>
              <a:rPr b="1" i="0" lang="en-US" sz="1400" u="none" cap="none" strike="noStrike">
                <a:solidFill>
                  <a:srgbClr val="0070C0"/>
                </a:solidFill>
                <a:latin typeface="Cabin"/>
                <a:ea typeface="Cabin"/>
                <a:cs typeface="Cabin"/>
                <a:sym typeface="Cabin"/>
              </a:rPr>
              <a:t>23.923</a:t>
            </a:r>
            <a:r>
              <a:rPr b="0" i="0" lang="en-US" sz="1400" u="none" cap="none" strike="noStrike">
                <a:solidFill>
                  <a:srgbClr val="0070C0"/>
                </a:solidFill>
                <a:latin typeface="Cabin"/>
                <a:ea typeface="Cabin"/>
                <a:cs typeface="Cabin"/>
                <a:sym typeface="Cabin"/>
              </a:rPr>
              <a:t> niños sin hogar, durmiendo cada noche en el sistema municipal de albergue de NYC!</a:t>
            </a:r>
            <a:endParaRPr/>
          </a:p>
          <a:p>
            <a:pPr indent="-76200" lvl="0" marL="171450" marR="0" rtl="0" algn="l">
              <a:lnSpc>
                <a:spcPct val="110000"/>
              </a:lnSpc>
              <a:spcBef>
                <a:spcPts val="525"/>
              </a:spcBef>
              <a:spcAft>
                <a:spcPts val="0"/>
              </a:spcAft>
              <a:buClr>
                <a:schemeClr val="dk2"/>
              </a:buClr>
              <a:buSzPts val="1500"/>
              <a:buFont typeface="Arial"/>
              <a:buNone/>
            </a:pPr>
            <a:r>
              <a:t/>
            </a:r>
            <a:endParaRPr b="0" i="0" sz="1500" u="none" cap="none" strike="noStrike">
              <a:solidFill>
                <a:srgbClr val="595959"/>
              </a:solidFill>
              <a:latin typeface="Cabin"/>
              <a:ea typeface="Cabin"/>
              <a:cs typeface="Cabin"/>
              <a:sym typeface="Cabin"/>
            </a:endParaRPr>
          </a:p>
        </p:txBody>
      </p:sp>
      <p:pic>
        <p:nvPicPr>
          <p:cNvPr id="128" name="Google Shape;128;p18"/>
          <p:cNvPicPr preferRelativeResize="0"/>
          <p:nvPr>
            <p:ph idx="1" type="body"/>
          </p:nvPr>
        </p:nvPicPr>
        <p:blipFill rotWithShape="1">
          <a:blip r:embed="rId3">
            <a:alphaModFix/>
          </a:blip>
          <a:srcRect b="0" l="0" r="0" t="0"/>
          <a:stretch/>
        </p:blipFill>
        <p:spPr>
          <a:xfrm>
            <a:off x="880222" y="564776"/>
            <a:ext cx="3346825" cy="398033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FFFBF2"/>
            </a:gs>
            <a:gs pos="74000">
              <a:srgbClr val="FCDC99"/>
            </a:gs>
            <a:gs pos="83000">
              <a:srgbClr val="FCDC99"/>
            </a:gs>
            <a:gs pos="100000">
              <a:srgbClr val="FDE7BB"/>
            </a:gs>
          </a:gsLst>
          <a:lin ang="5400000" scaled="0"/>
        </a:gradFill>
      </p:bgPr>
    </p:bg>
    <p:spTree>
      <p:nvGrpSpPr>
        <p:cNvPr id="132" name="Shape 132"/>
        <p:cNvGrpSpPr/>
        <p:nvPr/>
      </p:nvGrpSpPr>
      <p:grpSpPr>
        <a:xfrm>
          <a:off x="0" y="0"/>
          <a:ext cx="0" cy="0"/>
          <a:chOff x="0" y="0"/>
          <a:chExt cx="0" cy="0"/>
        </a:xfrm>
      </p:grpSpPr>
      <p:sp>
        <p:nvSpPr>
          <p:cNvPr id="133" name="Google Shape;133;p19"/>
          <p:cNvSpPr txBox="1"/>
          <p:nvPr>
            <p:ph type="title"/>
          </p:nvPr>
        </p:nvSpPr>
        <p:spPr>
          <a:xfrm>
            <a:off x="663388" y="205978"/>
            <a:ext cx="8229600" cy="857400"/>
          </a:xfrm>
          <a:prstGeom prst="rect">
            <a:avLst/>
          </a:prstGeom>
          <a:noFill/>
          <a:ln>
            <a:noFill/>
          </a:ln>
        </p:spPr>
        <p:txBody>
          <a:bodyPr anchorCtr="0" anchor="b" bIns="91425" lIns="91425" spcFirstLastPara="1" rIns="91425" wrap="square" tIns="91425">
            <a:noAutofit/>
          </a:bodyPr>
          <a:lstStyle/>
          <a:p>
            <a:pPr indent="0" lvl="0" marL="0" marR="0" rtl="0" algn="l">
              <a:lnSpc>
                <a:spcPct val="90000"/>
              </a:lnSpc>
              <a:spcBef>
                <a:spcPts val="0"/>
              </a:spcBef>
              <a:spcAft>
                <a:spcPts val="0"/>
              </a:spcAft>
              <a:buClr>
                <a:schemeClr val="dk2"/>
              </a:buClr>
              <a:buSzPts val="3825"/>
              <a:buFont typeface="Impact"/>
              <a:buNone/>
            </a:pPr>
            <a:r>
              <a:rPr b="0" i="0" lang="en-US" sz="3825" u="none" cap="none" strike="noStrike">
                <a:solidFill>
                  <a:schemeClr val="dk2"/>
                </a:solidFill>
                <a:latin typeface="Impact"/>
                <a:ea typeface="Impact"/>
                <a:cs typeface="Impact"/>
                <a:sym typeface="Impact"/>
              </a:rPr>
              <a:t>INTRO 214 / </a:t>
            </a:r>
            <a:r>
              <a:rPr b="0" i="0" lang="en-US" sz="3825" u="none" cap="none" strike="noStrike">
                <a:solidFill>
                  <a:srgbClr val="0070C0"/>
                </a:solidFill>
                <a:latin typeface="Impact"/>
                <a:ea typeface="Impact"/>
                <a:cs typeface="Impact"/>
                <a:sym typeface="Impact"/>
              </a:rPr>
              <a:t>INTRO 214</a:t>
            </a:r>
            <a:endParaRPr b="0" i="0" sz="3825" u="none" cap="none" strike="noStrike">
              <a:solidFill>
                <a:schemeClr val="dk2"/>
              </a:solidFill>
              <a:latin typeface="Impact"/>
              <a:ea typeface="Impact"/>
              <a:cs typeface="Impact"/>
              <a:sym typeface="Impact"/>
            </a:endParaRPr>
          </a:p>
        </p:txBody>
      </p:sp>
      <p:sp>
        <p:nvSpPr>
          <p:cNvPr id="134" name="Google Shape;134;p19"/>
          <p:cNvSpPr txBox="1"/>
          <p:nvPr>
            <p:ph idx="1" type="body"/>
          </p:nvPr>
        </p:nvSpPr>
        <p:spPr>
          <a:xfrm>
            <a:off x="663388" y="984997"/>
            <a:ext cx="8229600" cy="3990415"/>
          </a:xfrm>
          <a:prstGeom prst="rect">
            <a:avLst/>
          </a:prstGeom>
          <a:noFill/>
          <a:ln>
            <a:noFill/>
          </a:ln>
        </p:spPr>
        <p:txBody>
          <a:bodyPr anchorCtr="0" anchor="t" bIns="91425" lIns="91425" spcFirstLastPara="1" rIns="91425" wrap="square" tIns="91425">
            <a:noAutofit/>
          </a:bodyPr>
          <a:lstStyle/>
          <a:p>
            <a:pPr indent="0" lvl="0" marL="0" marR="0" rtl="0" algn="l">
              <a:lnSpc>
                <a:spcPct val="110000"/>
              </a:lnSpc>
              <a:spcBef>
                <a:spcPts val="0"/>
              </a:spcBef>
              <a:spcAft>
                <a:spcPts val="0"/>
              </a:spcAft>
              <a:buClr>
                <a:schemeClr val="dk2"/>
              </a:buClr>
              <a:buSzPts val="2400"/>
              <a:buFont typeface="Arial"/>
              <a:buNone/>
            </a:pPr>
            <a:r>
              <a:t/>
            </a:r>
            <a:endParaRPr b="0" i="0" sz="2400" u="none" cap="none" strike="noStrike">
              <a:solidFill>
                <a:schemeClr val="dk1"/>
              </a:solidFill>
              <a:latin typeface="Cabin"/>
              <a:ea typeface="Cabin"/>
              <a:cs typeface="Cabin"/>
              <a:sym typeface="Cabin"/>
            </a:endParaRPr>
          </a:p>
          <a:p>
            <a:pPr indent="-171450" lvl="0" marL="171450" marR="0" rtl="0" algn="l">
              <a:lnSpc>
                <a:spcPct val="110000"/>
              </a:lnSpc>
              <a:spcBef>
                <a:spcPts val="0"/>
              </a:spcBef>
              <a:spcAft>
                <a:spcPts val="0"/>
              </a:spcAft>
              <a:buClr>
                <a:schemeClr val="dk2"/>
              </a:buClr>
              <a:buSzPts val="2400"/>
              <a:buFont typeface="Arial"/>
              <a:buChar char="•"/>
            </a:pPr>
            <a:r>
              <a:rPr b="0" i="0" lang="en-US" sz="2400" u="none" cap="none" strike="noStrike">
                <a:solidFill>
                  <a:schemeClr val="dk1"/>
                </a:solidFill>
                <a:latin typeface="Cabin"/>
                <a:ea typeface="Cabin"/>
                <a:cs typeface="Cabin"/>
                <a:sym typeface="Cabin"/>
              </a:rPr>
              <a:t>In March 2014, City Council Members Mark Levine and Vanessa Gibson introduced bill Intro 214. / </a:t>
            </a:r>
            <a:endParaRPr/>
          </a:p>
          <a:p>
            <a:pPr indent="0" lvl="0" marL="0" marR="0" rtl="0" algn="l">
              <a:lnSpc>
                <a:spcPct val="110000"/>
              </a:lnSpc>
              <a:spcBef>
                <a:spcPts val="0"/>
              </a:spcBef>
              <a:spcAft>
                <a:spcPts val="0"/>
              </a:spcAft>
              <a:buClr>
                <a:schemeClr val="dk2"/>
              </a:buClr>
              <a:buSzPts val="2400"/>
              <a:buFont typeface="Arial"/>
              <a:buNone/>
            </a:pPr>
            <a:r>
              <a:rPr b="0" i="0" lang="en-US" sz="2400" u="none" cap="none" strike="noStrike">
                <a:solidFill>
                  <a:schemeClr val="dk1"/>
                </a:solidFill>
                <a:latin typeface="Cabin"/>
                <a:ea typeface="Cabin"/>
                <a:cs typeface="Cabin"/>
                <a:sym typeface="Cabin"/>
              </a:rPr>
              <a:t>   </a:t>
            </a:r>
            <a:r>
              <a:rPr b="0" i="0" lang="en-US" sz="2400" u="none" cap="none" strike="noStrike">
                <a:solidFill>
                  <a:srgbClr val="0070C0"/>
                </a:solidFill>
                <a:latin typeface="Cabin"/>
                <a:ea typeface="Cabin"/>
                <a:cs typeface="Cabin"/>
                <a:sym typeface="Cabin"/>
              </a:rPr>
              <a:t>En marzo de 2014, miembros del Consejo de la ciudad Mark Levine y Vanessa Gibson presenten proyecto de ley 214 de Intro. </a:t>
            </a:r>
            <a:endParaRPr b="0" i="0" sz="2400" u="none" cap="none" strike="noStrike">
              <a:solidFill>
                <a:srgbClr val="0070C0"/>
              </a:solidFill>
              <a:latin typeface="Cabin"/>
              <a:ea typeface="Cabin"/>
              <a:cs typeface="Cabin"/>
              <a:sym typeface="Cabin"/>
            </a:endParaRPr>
          </a:p>
          <a:p>
            <a:pPr indent="0" lvl="0" marL="0" marR="0" rtl="0" algn="l">
              <a:lnSpc>
                <a:spcPct val="110000"/>
              </a:lnSpc>
              <a:spcBef>
                <a:spcPts val="0"/>
              </a:spcBef>
              <a:spcAft>
                <a:spcPts val="0"/>
              </a:spcAft>
              <a:buClr>
                <a:schemeClr val="dk2"/>
              </a:buClr>
              <a:buSzPts val="2400"/>
              <a:buFont typeface="Arial"/>
              <a:buNone/>
            </a:pPr>
            <a:r>
              <a:rPr b="0" i="0" lang="en-US" sz="2400" u="none" cap="none" strike="noStrike">
                <a:solidFill>
                  <a:srgbClr val="0070C0"/>
                </a:solidFill>
                <a:latin typeface="Cabin"/>
                <a:ea typeface="Cabin"/>
                <a:cs typeface="Cabin"/>
                <a:sym typeface="Cabin"/>
              </a:rPr>
              <a:t> </a:t>
            </a:r>
            <a:endParaRPr b="0" i="0" sz="2400" u="none" cap="none" strike="noStrike">
              <a:solidFill>
                <a:srgbClr val="0070C0"/>
              </a:solidFill>
              <a:latin typeface="Cabin"/>
              <a:ea typeface="Cabin"/>
              <a:cs typeface="Cabin"/>
              <a:sym typeface="Cabin"/>
            </a:endParaRPr>
          </a:p>
          <a:p>
            <a:pPr indent="-171450" lvl="1" marL="514350" marR="0" rtl="0" algn="l">
              <a:lnSpc>
                <a:spcPct val="110000"/>
              </a:lnSpc>
              <a:spcBef>
                <a:spcPts val="0"/>
              </a:spcBef>
              <a:spcAft>
                <a:spcPts val="0"/>
              </a:spcAft>
              <a:buClr>
                <a:schemeClr val="dk2"/>
              </a:buClr>
              <a:buSzPts val="2400"/>
              <a:buFont typeface="Cabin"/>
              <a:buChar char="–"/>
            </a:pPr>
            <a:r>
              <a:rPr b="0" i="0" lang="en-US" sz="2400" u="none" cap="none" strike="noStrike">
                <a:solidFill>
                  <a:schemeClr val="dk1"/>
                </a:solidFill>
                <a:latin typeface="Cabin"/>
                <a:ea typeface="Cabin"/>
                <a:cs typeface="Cabin"/>
                <a:sym typeface="Cabin"/>
              </a:rPr>
              <a:t>38 of 59 City Council Members co-sponsor! / </a:t>
            </a:r>
            <a:endParaRPr/>
          </a:p>
          <a:p>
            <a:pPr indent="0" lvl="1" marL="342900" marR="0" rtl="0" algn="l">
              <a:lnSpc>
                <a:spcPct val="110000"/>
              </a:lnSpc>
              <a:spcBef>
                <a:spcPts val="0"/>
              </a:spcBef>
              <a:spcAft>
                <a:spcPts val="0"/>
              </a:spcAft>
              <a:buClr>
                <a:schemeClr val="dk2"/>
              </a:buClr>
              <a:buSzPts val="2400"/>
              <a:buFont typeface="Cabin"/>
              <a:buNone/>
            </a:pPr>
            <a:r>
              <a:rPr b="0" i="0" lang="en-US" sz="2400" u="none" cap="none" strike="noStrike">
                <a:solidFill>
                  <a:srgbClr val="0070C0"/>
                </a:solidFill>
                <a:latin typeface="Cabin"/>
                <a:ea typeface="Cabin"/>
                <a:cs typeface="Cabin"/>
                <a:sym typeface="Cabin"/>
              </a:rPr>
              <a:t>   38 de 59 copatrocinador de los miembros del Consejo de la ciudad!</a:t>
            </a:r>
            <a:endParaRPr b="0" i="0" sz="2400" u="none" cap="none" strike="noStrike">
              <a:solidFill>
                <a:srgbClr val="595959"/>
              </a:solidFill>
              <a:latin typeface="Cabin"/>
              <a:ea typeface="Cabin"/>
              <a:cs typeface="Cabin"/>
              <a:sym typeface="Cabin"/>
            </a:endParaRPr>
          </a:p>
          <a:p>
            <a:pPr indent="-76200" lvl="0" marL="171450" marR="0" rtl="0" algn="l">
              <a:lnSpc>
                <a:spcPct val="110000"/>
              </a:lnSpc>
              <a:spcBef>
                <a:spcPts val="0"/>
              </a:spcBef>
              <a:spcAft>
                <a:spcPts val="0"/>
              </a:spcAft>
              <a:buClr>
                <a:schemeClr val="dk2"/>
              </a:buClr>
              <a:buSzPts val="1500"/>
              <a:buFont typeface="Arial"/>
              <a:buNone/>
            </a:pPr>
            <a:r>
              <a:t/>
            </a:r>
            <a:endParaRPr b="0" i="0" sz="1500" u="none" cap="none" strike="noStrike">
              <a:solidFill>
                <a:srgbClr val="595959"/>
              </a:solidFill>
              <a:latin typeface="Cabin"/>
              <a:ea typeface="Cabin"/>
              <a:cs typeface="Cabin"/>
              <a:sym typeface="Cabi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38" name="Shape 138"/>
        <p:cNvGrpSpPr/>
        <p:nvPr/>
      </p:nvGrpSpPr>
      <p:grpSpPr>
        <a:xfrm>
          <a:off x="0" y="0"/>
          <a:ext cx="0" cy="0"/>
          <a:chOff x="0" y="0"/>
          <a:chExt cx="0" cy="0"/>
        </a:xfrm>
      </p:grpSpPr>
      <p:sp>
        <p:nvSpPr>
          <p:cNvPr id="139" name="Google Shape;139;p20"/>
          <p:cNvSpPr txBox="1"/>
          <p:nvPr>
            <p:ph type="title"/>
          </p:nvPr>
        </p:nvSpPr>
        <p:spPr>
          <a:xfrm>
            <a:off x="6253413" y="154641"/>
            <a:ext cx="2319088" cy="1037665"/>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Clr>
                <a:schemeClr val="lt1"/>
              </a:buClr>
              <a:buSzPts val="1600"/>
              <a:buFont typeface="Cabin"/>
              <a:buNone/>
            </a:pPr>
            <a:r>
              <a:rPr b="1" i="1" lang="en-US" sz="1600" u="none" cap="none" strike="noStrike">
                <a:solidFill>
                  <a:schemeClr val="lt1"/>
                </a:solidFill>
                <a:latin typeface="Cabin"/>
                <a:ea typeface="Cabin"/>
                <a:cs typeface="Cabin"/>
                <a:sym typeface="Cabin"/>
              </a:rPr>
              <a:t>PASS INTRO 214! / </a:t>
            </a:r>
            <a:r>
              <a:rPr b="1" i="1" lang="en-US" sz="1600" u="none" cap="none" strike="noStrike">
                <a:solidFill>
                  <a:srgbClr val="0070C0"/>
                </a:solidFill>
                <a:latin typeface="Cabin"/>
                <a:ea typeface="Cabin"/>
                <a:cs typeface="Cabin"/>
                <a:sym typeface="Cabin"/>
              </a:rPr>
              <a:t>¡APROBAR INTRO 214!</a:t>
            </a:r>
            <a:endParaRPr b="1" i="1" sz="1600" u="none" cap="none" strike="noStrike">
              <a:solidFill>
                <a:schemeClr val="accent1"/>
              </a:solidFill>
              <a:latin typeface="Cabin"/>
              <a:ea typeface="Cabin"/>
              <a:cs typeface="Cabin"/>
              <a:sym typeface="Cabin"/>
            </a:endParaRPr>
          </a:p>
        </p:txBody>
      </p:sp>
      <p:sp>
        <p:nvSpPr>
          <p:cNvPr id="140" name="Google Shape;140;p20"/>
          <p:cNvSpPr txBox="1"/>
          <p:nvPr>
            <p:ph idx="1" type="body"/>
          </p:nvPr>
        </p:nvSpPr>
        <p:spPr>
          <a:xfrm>
            <a:off x="6253413" y="1389530"/>
            <a:ext cx="2319088" cy="3416114"/>
          </a:xfrm>
          <a:prstGeom prst="rect">
            <a:avLst/>
          </a:prstGeom>
          <a:noFill/>
          <a:ln>
            <a:noFill/>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Clr>
                <a:schemeClr val="dk2"/>
              </a:buClr>
              <a:buSzPts val="1480"/>
              <a:buFont typeface="Arial"/>
              <a:buNone/>
            </a:pPr>
            <a:r>
              <a:rPr b="0" i="0" lang="en-US" sz="1480" u="none" cap="none" strike="noStrike">
                <a:solidFill>
                  <a:schemeClr val="lt1"/>
                </a:solidFill>
                <a:latin typeface="Cabin"/>
                <a:ea typeface="Cabin"/>
                <a:cs typeface="Cabin"/>
                <a:sym typeface="Cabin"/>
              </a:rPr>
              <a:t>When tenants are represented by counsel, they are able to protect their homes and effectively assert their rights! / </a:t>
            </a:r>
            <a:endParaRPr/>
          </a:p>
          <a:p>
            <a:pPr indent="0" lvl="0" marL="0" marR="0" rtl="0" algn="l">
              <a:lnSpc>
                <a:spcPct val="120000"/>
              </a:lnSpc>
              <a:spcBef>
                <a:spcPts val="900"/>
              </a:spcBef>
              <a:spcAft>
                <a:spcPts val="0"/>
              </a:spcAft>
              <a:buClr>
                <a:schemeClr val="dk2"/>
              </a:buClr>
              <a:buSzPts val="1480"/>
              <a:buFont typeface="Arial"/>
              <a:buNone/>
            </a:pPr>
            <a:r>
              <a:rPr b="0" i="0" lang="en-US" sz="1480" u="none" cap="none" strike="noStrike">
                <a:solidFill>
                  <a:srgbClr val="0070C0"/>
                </a:solidFill>
                <a:latin typeface="Cabin"/>
                <a:ea typeface="Cabin"/>
                <a:cs typeface="Cabin"/>
                <a:sym typeface="Cabin"/>
              </a:rPr>
              <a:t>  ¡Cuando los inquilinos están representados, pueden proteger sus hogares y hacer valer efectivamente sus derechos!</a:t>
            </a:r>
            <a:endParaRPr/>
          </a:p>
          <a:p>
            <a:pPr indent="0" lvl="0" marL="0" marR="0" rtl="0" algn="l">
              <a:lnSpc>
                <a:spcPct val="120000"/>
              </a:lnSpc>
              <a:spcBef>
                <a:spcPts val="900"/>
              </a:spcBef>
              <a:spcAft>
                <a:spcPts val="0"/>
              </a:spcAft>
              <a:buClr>
                <a:schemeClr val="dk2"/>
              </a:buClr>
              <a:buSzPts val="1110"/>
              <a:buFont typeface="Arial"/>
              <a:buNone/>
            </a:pPr>
            <a:r>
              <a:t/>
            </a:r>
            <a:endParaRPr b="0" i="0" sz="1110" u="none" cap="none" strike="noStrike">
              <a:solidFill>
                <a:schemeClr val="lt2"/>
              </a:solidFill>
              <a:latin typeface="Cabin"/>
              <a:ea typeface="Cabin"/>
              <a:cs typeface="Cabin"/>
              <a:sym typeface="Cabin"/>
            </a:endParaRPr>
          </a:p>
        </p:txBody>
      </p:sp>
      <p:pic>
        <p:nvPicPr>
          <p:cNvPr id="141" name="Google Shape;141;p20"/>
          <p:cNvPicPr preferRelativeResize="0"/>
          <p:nvPr>
            <p:ph idx="2" type="pic"/>
          </p:nvPr>
        </p:nvPicPr>
        <p:blipFill rotWithShape="1">
          <a:blip r:embed="rId3">
            <a:alphaModFix/>
          </a:blip>
          <a:srcRect b="0" l="9780" r="9780" t="0"/>
          <a:stretch/>
        </p:blipFill>
        <p:spPr>
          <a:xfrm>
            <a:off x="403411" y="242048"/>
            <a:ext cx="4967287" cy="463126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45" name="Shape 145"/>
        <p:cNvGrpSpPr/>
        <p:nvPr/>
      </p:nvGrpSpPr>
      <p:grpSpPr>
        <a:xfrm>
          <a:off x="0" y="0"/>
          <a:ext cx="0" cy="0"/>
          <a:chOff x="0" y="0"/>
          <a:chExt cx="0" cy="0"/>
        </a:xfrm>
      </p:grpSpPr>
      <p:pic>
        <p:nvPicPr>
          <p:cNvPr id="146" name="Google Shape;146;p21"/>
          <p:cNvPicPr preferRelativeResize="0"/>
          <p:nvPr>
            <p:ph idx="2" type="pic"/>
          </p:nvPr>
        </p:nvPicPr>
        <p:blipFill rotWithShape="1">
          <a:blip r:embed="rId3">
            <a:alphaModFix/>
          </a:blip>
          <a:srcRect b="0" l="9780" r="9780" t="0"/>
          <a:stretch/>
        </p:blipFill>
        <p:spPr>
          <a:xfrm>
            <a:off x="391892" y="235844"/>
            <a:ext cx="4977967" cy="4641220"/>
          </a:xfrm>
          <a:prstGeom prst="rect">
            <a:avLst/>
          </a:prstGeom>
          <a:noFill/>
          <a:ln>
            <a:noFill/>
          </a:ln>
        </p:spPr>
      </p:pic>
      <p:sp>
        <p:nvSpPr>
          <p:cNvPr id="147" name="Google Shape;147;p21"/>
          <p:cNvSpPr txBox="1"/>
          <p:nvPr>
            <p:ph idx="1" type="body"/>
          </p:nvPr>
        </p:nvSpPr>
        <p:spPr>
          <a:xfrm>
            <a:off x="6253413" y="331694"/>
            <a:ext cx="2711293" cy="454537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2"/>
              </a:buClr>
              <a:buSzPts val="1472"/>
              <a:buFont typeface="Arial"/>
              <a:buNone/>
            </a:pPr>
            <a:r>
              <a:rPr b="0" i="0" lang="en-US" sz="1472" u="none" cap="none" strike="noStrike">
                <a:solidFill>
                  <a:schemeClr val="lt1"/>
                </a:solidFill>
                <a:latin typeface="Cabin"/>
                <a:ea typeface="Cabin"/>
                <a:cs typeface="Cabin"/>
                <a:sym typeface="Cabin"/>
              </a:rPr>
              <a:t>A right to counsel in eviction proceedings will save the city money! /</a:t>
            </a:r>
            <a:endParaRPr/>
          </a:p>
          <a:p>
            <a:pPr indent="0" lvl="0" marL="0" marR="0" rtl="0" algn="l">
              <a:lnSpc>
                <a:spcPct val="100000"/>
              </a:lnSpc>
              <a:spcBef>
                <a:spcPts val="900"/>
              </a:spcBef>
              <a:spcAft>
                <a:spcPts val="0"/>
              </a:spcAft>
              <a:buClr>
                <a:schemeClr val="dk2"/>
              </a:buClr>
              <a:buSzPts val="1472"/>
              <a:buFont typeface="Arial"/>
              <a:buNone/>
            </a:pPr>
            <a:r>
              <a:rPr b="0" i="0" lang="en-US" sz="1472" u="none" cap="none" strike="noStrike">
                <a:solidFill>
                  <a:schemeClr val="lt1"/>
                </a:solidFill>
                <a:latin typeface="Cabin"/>
                <a:ea typeface="Cabin"/>
                <a:cs typeface="Cabin"/>
                <a:sym typeface="Cabin"/>
              </a:rPr>
              <a:t>   </a:t>
            </a:r>
            <a:r>
              <a:rPr b="0" i="0" lang="en-US" sz="1472" u="none" cap="none" strike="noStrike">
                <a:solidFill>
                  <a:srgbClr val="0070C0"/>
                </a:solidFill>
                <a:latin typeface="Cabin"/>
                <a:ea typeface="Cabin"/>
                <a:cs typeface="Cabin"/>
                <a:sym typeface="Cabin"/>
              </a:rPr>
              <a:t>¡Un derecho a representación legal en procesos de desahucio le ahorrará dinero al municipio!</a:t>
            </a:r>
            <a:endParaRPr/>
          </a:p>
          <a:p>
            <a:pPr indent="0" lvl="1" marL="342900" marR="0" rtl="0" algn="l">
              <a:lnSpc>
                <a:spcPct val="90000"/>
              </a:lnSpc>
              <a:spcBef>
                <a:spcPts val="525"/>
              </a:spcBef>
              <a:spcAft>
                <a:spcPts val="0"/>
              </a:spcAft>
              <a:buClr>
                <a:schemeClr val="dk2"/>
              </a:buClr>
              <a:buSzPts val="1472"/>
              <a:buFont typeface="Cabin"/>
              <a:buNone/>
            </a:pPr>
            <a:r>
              <a:rPr b="0" i="0" lang="en-US" sz="1472" u="none" cap="none" strike="noStrike">
                <a:solidFill>
                  <a:schemeClr val="lt1"/>
                </a:solidFill>
                <a:latin typeface="Cabin"/>
                <a:ea typeface="Cabin"/>
                <a:cs typeface="Cabin"/>
                <a:sym typeface="Cabin"/>
              </a:rPr>
              <a:t>--Reduce annual shelter costs / </a:t>
            </a:r>
            <a:r>
              <a:rPr b="0" i="0" lang="en-US" sz="1472" u="none" cap="none" strike="noStrike">
                <a:solidFill>
                  <a:srgbClr val="0070C0"/>
                </a:solidFill>
                <a:latin typeface="Cabin"/>
                <a:ea typeface="Cabin"/>
                <a:cs typeface="Cabin"/>
                <a:sym typeface="Cabin"/>
              </a:rPr>
              <a:t>Reduciría los costos anuales de albergue</a:t>
            </a:r>
            <a:endParaRPr b="0" i="0" sz="1472" u="none" cap="none" strike="noStrike">
              <a:solidFill>
                <a:srgbClr val="0070C0"/>
              </a:solidFill>
              <a:latin typeface="Cabin"/>
              <a:ea typeface="Cabin"/>
              <a:cs typeface="Cabin"/>
              <a:sym typeface="Cabin"/>
            </a:endParaRPr>
          </a:p>
          <a:p>
            <a:pPr indent="0" lvl="1" marL="342900" marR="0" rtl="0" algn="l">
              <a:lnSpc>
                <a:spcPct val="90000"/>
              </a:lnSpc>
              <a:spcBef>
                <a:spcPts val="525"/>
              </a:spcBef>
              <a:spcAft>
                <a:spcPts val="0"/>
              </a:spcAft>
              <a:buClr>
                <a:schemeClr val="dk2"/>
              </a:buClr>
              <a:buSzPts val="1472"/>
              <a:buFont typeface="Cabin"/>
              <a:buNone/>
            </a:pPr>
            <a:r>
              <a:rPr b="0" i="0" lang="en-US" sz="1472" u="none" cap="none" strike="noStrike">
                <a:solidFill>
                  <a:schemeClr val="lt1"/>
                </a:solidFill>
                <a:latin typeface="Cabin"/>
                <a:ea typeface="Cabin"/>
                <a:cs typeface="Cabin"/>
                <a:sym typeface="Cabin"/>
              </a:rPr>
              <a:t>--Avert long term costs associated with homelessness in health, education, employment and other areas / </a:t>
            </a:r>
            <a:endParaRPr/>
          </a:p>
          <a:p>
            <a:pPr indent="0" lvl="1" marL="342900" marR="0" rtl="0" algn="l">
              <a:lnSpc>
                <a:spcPct val="90000"/>
              </a:lnSpc>
              <a:spcBef>
                <a:spcPts val="525"/>
              </a:spcBef>
              <a:spcAft>
                <a:spcPts val="0"/>
              </a:spcAft>
              <a:buClr>
                <a:schemeClr val="dk2"/>
              </a:buClr>
              <a:buSzPts val="1472"/>
              <a:buFont typeface="Cabin"/>
              <a:buNone/>
            </a:pPr>
            <a:r>
              <a:rPr b="0" i="0" lang="en-US" sz="1472" u="none" cap="none" strike="noStrike">
                <a:solidFill>
                  <a:srgbClr val="0070C0"/>
                </a:solidFill>
                <a:latin typeface="Cabin"/>
                <a:ea typeface="Cabin"/>
                <a:cs typeface="Cabin"/>
                <a:sym typeface="Cabin"/>
              </a:rPr>
              <a:t>Evitará a largo plazo costos relacionados entre la falta de hogar y la salud, la educación, el empleo y otras áreas </a:t>
            </a:r>
            <a:endParaRPr/>
          </a:p>
          <a:p>
            <a:pPr indent="0" lvl="0" marL="0" marR="0" rtl="0" algn="l">
              <a:lnSpc>
                <a:spcPct val="100000"/>
              </a:lnSpc>
              <a:spcBef>
                <a:spcPts val="900"/>
              </a:spcBef>
              <a:spcAft>
                <a:spcPts val="0"/>
              </a:spcAft>
              <a:buClr>
                <a:schemeClr val="dk2"/>
              </a:buClr>
              <a:buSzPts val="930"/>
              <a:buFont typeface="Arial"/>
              <a:buNone/>
            </a:pPr>
            <a:r>
              <a:t/>
            </a:r>
            <a:endParaRPr b="0" i="0" sz="930" u="none" cap="none" strike="noStrike">
              <a:solidFill>
                <a:schemeClr val="lt2"/>
              </a:solidFill>
              <a:latin typeface="Cabin"/>
              <a:ea typeface="Cabin"/>
              <a:cs typeface="Cabin"/>
              <a:sym typeface="Cabi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2"/>
          <p:cNvSpPr txBox="1"/>
          <p:nvPr>
            <p:ph type="title"/>
          </p:nvPr>
        </p:nvSpPr>
        <p:spPr>
          <a:xfrm>
            <a:off x="663388" y="205978"/>
            <a:ext cx="8229600" cy="857400"/>
          </a:xfrm>
          <a:prstGeom prst="rect">
            <a:avLst/>
          </a:prstGeom>
          <a:noFill/>
          <a:ln>
            <a:noFill/>
          </a:ln>
        </p:spPr>
        <p:txBody>
          <a:bodyPr anchorCtr="0" anchor="b" bIns="91425" lIns="91425" spcFirstLastPara="1" rIns="91425" wrap="square" tIns="91425">
            <a:noAutofit/>
          </a:bodyPr>
          <a:lstStyle/>
          <a:p>
            <a:pPr indent="0" lvl="0" marL="0" marR="0" rtl="0" algn="l">
              <a:lnSpc>
                <a:spcPct val="90000"/>
              </a:lnSpc>
              <a:spcBef>
                <a:spcPts val="0"/>
              </a:spcBef>
              <a:spcAft>
                <a:spcPts val="0"/>
              </a:spcAft>
              <a:buClr>
                <a:schemeClr val="dk2"/>
              </a:buClr>
              <a:buSzPts val="3825"/>
              <a:buFont typeface="Impact"/>
              <a:buNone/>
            </a:pPr>
            <a:r>
              <a:rPr b="0" i="0" lang="en-US" sz="3825" u="none" cap="none" strike="noStrike">
                <a:solidFill>
                  <a:schemeClr val="dk2"/>
                </a:solidFill>
                <a:latin typeface="Impact"/>
                <a:ea typeface="Impact"/>
                <a:cs typeface="Impact"/>
                <a:sym typeface="Impact"/>
              </a:rPr>
              <a:t>RTCNYC</a:t>
            </a:r>
            <a:endParaRPr b="0" i="0" sz="3825" u="none" cap="none" strike="noStrike">
              <a:solidFill>
                <a:schemeClr val="dk2"/>
              </a:solidFill>
              <a:latin typeface="Impact"/>
              <a:ea typeface="Impact"/>
              <a:cs typeface="Impact"/>
              <a:sym typeface="Impact"/>
            </a:endParaRPr>
          </a:p>
        </p:txBody>
      </p:sp>
      <p:sp>
        <p:nvSpPr>
          <p:cNvPr id="153" name="Google Shape;153;p22"/>
          <p:cNvSpPr txBox="1"/>
          <p:nvPr>
            <p:ph idx="1" type="body"/>
          </p:nvPr>
        </p:nvSpPr>
        <p:spPr>
          <a:xfrm>
            <a:off x="663388" y="984997"/>
            <a:ext cx="8229600" cy="4044203"/>
          </a:xfrm>
          <a:prstGeom prst="rect">
            <a:avLst/>
          </a:prstGeom>
          <a:noFill/>
          <a:ln>
            <a:noFill/>
          </a:ln>
        </p:spPr>
        <p:txBody>
          <a:bodyPr anchorCtr="0" anchor="t" bIns="91425" lIns="91425" spcFirstLastPara="1" rIns="91425" wrap="square" tIns="91425">
            <a:noAutofit/>
          </a:bodyPr>
          <a:lstStyle/>
          <a:p>
            <a:pPr indent="0" lvl="0" marL="0" marR="0" rtl="0" algn="l">
              <a:lnSpc>
                <a:spcPct val="110000"/>
              </a:lnSpc>
              <a:spcBef>
                <a:spcPts val="0"/>
              </a:spcBef>
              <a:spcAft>
                <a:spcPts val="0"/>
              </a:spcAft>
              <a:buClr>
                <a:schemeClr val="dk2"/>
              </a:buClr>
              <a:buSzPts val="1600"/>
              <a:buFont typeface="Arial"/>
              <a:buNone/>
            </a:pPr>
            <a:r>
              <a:rPr b="0" i="0" lang="en-US" sz="1600" u="none" cap="none" strike="noStrike">
                <a:solidFill>
                  <a:schemeClr val="dk1"/>
                </a:solidFill>
                <a:latin typeface="Cabin"/>
                <a:ea typeface="Cabin"/>
                <a:cs typeface="Cabin"/>
                <a:sym typeface="Cabin"/>
              </a:rPr>
              <a:t>A coalition of advocates, tenants, academics, unions, and legal services providers in support of right to counsel for low-income tenants who face eviction in NYC. / </a:t>
            </a:r>
            <a:endParaRPr/>
          </a:p>
          <a:p>
            <a:pPr indent="0" lvl="0" marL="0" marR="0" rtl="0" algn="l">
              <a:lnSpc>
                <a:spcPct val="110000"/>
              </a:lnSpc>
              <a:spcBef>
                <a:spcPts val="0"/>
              </a:spcBef>
              <a:spcAft>
                <a:spcPts val="0"/>
              </a:spcAft>
              <a:buClr>
                <a:schemeClr val="dk2"/>
              </a:buClr>
              <a:buSzPts val="1600"/>
              <a:buFont typeface="Arial"/>
              <a:buNone/>
            </a:pPr>
            <a:r>
              <a:rPr b="0" i="0" lang="en-US" sz="1600" u="none" cap="none" strike="noStrike">
                <a:solidFill>
                  <a:schemeClr val="dk1"/>
                </a:solidFill>
                <a:latin typeface="Cabin"/>
                <a:ea typeface="Cabin"/>
                <a:cs typeface="Cabin"/>
                <a:sym typeface="Cabin"/>
              </a:rPr>
              <a:t>  </a:t>
            </a:r>
            <a:r>
              <a:rPr b="0" i="0" lang="en-US" sz="1600" u="none" cap="none" strike="noStrike">
                <a:solidFill>
                  <a:srgbClr val="0070C0"/>
                </a:solidFill>
                <a:latin typeface="Cabin"/>
                <a:ea typeface="Cabin"/>
                <a:cs typeface="Cabin"/>
                <a:sym typeface="Cabin"/>
              </a:rPr>
              <a:t>Una coalición de defensores, inquilinos, académicos, sindicatos y proveedores de servicios legales en apoyo a derecho a un abogado para los inquilinos de bajos ingresos que se enfrentan a desalojos en Nueva York. </a:t>
            </a:r>
            <a:endParaRPr b="0" i="0" sz="1600" u="none" cap="none" strike="noStrike">
              <a:solidFill>
                <a:srgbClr val="0070C0"/>
              </a:solidFill>
              <a:latin typeface="Cabin"/>
              <a:ea typeface="Cabin"/>
              <a:cs typeface="Cabin"/>
              <a:sym typeface="Cabin"/>
            </a:endParaRPr>
          </a:p>
          <a:p>
            <a:pPr indent="-76200" lvl="0" marL="171450" marR="0" rtl="0" algn="l">
              <a:lnSpc>
                <a:spcPct val="110000"/>
              </a:lnSpc>
              <a:spcBef>
                <a:spcPts val="0"/>
              </a:spcBef>
              <a:spcAft>
                <a:spcPts val="0"/>
              </a:spcAft>
              <a:buClr>
                <a:schemeClr val="dk2"/>
              </a:buClr>
              <a:buSzPts val="1500"/>
              <a:buFont typeface="Arial"/>
              <a:buNone/>
            </a:pPr>
            <a:r>
              <a:t/>
            </a:r>
            <a:endParaRPr b="0" i="0" sz="1500" u="none" cap="none" strike="noStrike">
              <a:solidFill>
                <a:srgbClr val="595959"/>
              </a:solidFill>
              <a:latin typeface="Cabin"/>
              <a:ea typeface="Cabin"/>
              <a:cs typeface="Cabin"/>
              <a:sym typeface="Cabin"/>
            </a:endParaRPr>
          </a:p>
        </p:txBody>
      </p:sp>
      <p:pic>
        <p:nvPicPr>
          <p:cNvPr id="154" name="Google Shape;154;p22"/>
          <p:cNvPicPr preferRelativeResize="0"/>
          <p:nvPr/>
        </p:nvPicPr>
        <p:blipFill rotWithShape="1">
          <a:blip r:embed="rId3">
            <a:alphaModFix/>
          </a:blip>
          <a:srcRect b="0" l="0" r="0" t="0"/>
          <a:stretch/>
        </p:blipFill>
        <p:spPr>
          <a:xfrm>
            <a:off x="5118847" y="2413745"/>
            <a:ext cx="3379694" cy="2534771"/>
          </a:xfrm>
          <a:prstGeom prst="rect">
            <a:avLst/>
          </a:prstGeom>
          <a:noFill/>
          <a:ln>
            <a:noFill/>
          </a:ln>
        </p:spPr>
      </p:pic>
      <p:pic>
        <p:nvPicPr>
          <p:cNvPr id="155" name="Google Shape;155;p22"/>
          <p:cNvPicPr preferRelativeResize="0"/>
          <p:nvPr/>
        </p:nvPicPr>
        <p:blipFill rotWithShape="1">
          <a:blip r:embed="rId4">
            <a:alphaModFix/>
          </a:blip>
          <a:srcRect b="0" l="0" r="0" t="0"/>
          <a:stretch/>
        </p:blipFill>
        <p:spPr>
          <a:xfrm>
            <a:off x="956422" y="2568013"/>
            <a:ext cx="3570754" cy="238050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adge">
  <a:themeElements>
    <a:clrScheme name="Badge">
      <a:dk1>
        <a:srgbClr val="000000"/>
      </a:dk1>
      <a:lt1>
        <a:srgbClr val="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